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7"/>
  </p:notesMasterIdLst>
  <p:sldIdLst>
    <p:sldId id="258" r:id="rId5"/>
    <p:sldId id="257" r:id="rId6"/>
  </p:sldIdLst>
  <p:sldSz cx="6858000" cy="9906000" type="A4"/>
  <p:notesSz cx="7104063"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CEE5"/>
    <a:srgbClr val="FFFFFF"/>
    <a:srgbClr val="FFFFF5"/>
    <a:srgbClr val="AFAFAA"/>
    <a:srgbClr val="FFFA8F"/>
    <a:srgbClr val="4648B9"/>
    <a:srgbClr val="FFF6A3"/>
    <a:srgbClr val="98FFE5"/>
    <a:srgbClr val="FFAE6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08D894-07D2-4523-BD95-C7C07BC36499}" v="9" dt="2026-03-05T04:53:55.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2707"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280142862438886"/>
          <c:y val="8.1862715404582578E-2"/>
          <c:w val="0.75290174775378171"/>
          <c:h val="0.78907850250487399"/>
        </c:manualLayout>
      </c:layout>
      <c:lineChart>
        <c:grouping val="standard"/>
        <c:varyColors val="0"/>
        <c:ser>
          <c:idx val="1"/>
          <c:order val="0"/>
          <c:tx>
            <c:v>農作業中の熱中症死亡者</c:v>
          </c:tx>
          <c:spPr>
            <a:ln w="28575" cap="rnd">
              <a:solidFill>
                <a:srgbClr val="FF0000"/>
              </a:solidFill>
              <a:round/>
            </a:ln>
            <a:effectLst/>
          </c:spPr>
          <c:marker>
            <c:symbol val="circle"/>
            <c:size val="5"/>
            <c:spPr>
              <a:solidFill>
                <a:srgbClr val="FF0000"/>
              </a:solidFill>
              <a:ln w="25400">
                <a:solidFill>
                  <a:srgbClr val="FF0000"/>
                </a:solidFill>
              </a:ln>
              <a:effectLst/>
            </c:spPr>
          </c:marker>
          <c:dLbls>
            <c:dLbl>
              <c:idx val="0"/>
              <c:layout>
                <c:manualLayout>
                  <c:x val="-9.9288743207332636E-2"/>
                  <c:y val="-8.0214304763765704E-2"/>
                </c:manualLayout>
              </c:layout>
              <c:tx>
                <c:rich>
                  <a:bodyPr/>
                  <a:lstStyle/>
                  <a:p>
                    <a:fld id="{E1EEB64D-EC56-4366-902B-3C168ACBCD42}" type="VALUE">
                      <a:rPr lang="en-US" altLang="ja-JP" smtClean="0"/>
                      <a:pPr/>
                      <a:t>[値]</a:t>
                    </a:fld>
                    <a:r>
                      <a:rPr lang="ja-JP" altLang="en-US" sz="700"/>
                      <a:t>人</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894-413E-A5E6-10682C6FACBD}"/>
                </c:ext>
              </c:extLst>
            </c:dLbl>
            <c:dLbl>
              <c:idx val="1"/>
              <c:tx>
                <c:rich>
                  <a:bodyPr/>
                  <a:lstStyle/>
                  <a:p>
                    <a:fld id="{ED5EFDF3-EFC4-4953-B004-2886296B1CD7}" type="VALUE">
                      <a:rPr lang="en-US" altLang="ja-JP" smtClean="0"/>
                      <a:pPr/>
                      <a:t>[値]</a:t>
                    </a:fld>
                    <a:r>
                      <a:rPr lang="ja-JP" altLang="en-US" sz="700"/>
                      <a:t>人</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894-413E-A5E6-10682C6FACBD}"/>
                </c:ext>
              </c:extLst>
            </c:dLbl>
            <c:dLbl>
              <c:idx val="2"/>
              <c:layout>
                <c:manualLayout>
                  <c:x val="-0.1134340312278356"/>
                  <c:y val="-0.12446205965995358"/>
                </c:manualLayout>
              </c:layout>
              <c:tx>
                <c:rich>
                  <a:bodyPr/>
                  <a:lstStyle/>
                  <a:p>
                    <a:fld id="{28D74654-386A-446D-967F-B1F8F281B3D0}" type="VALUE">
                      <a:rPr lang="en-US" altLang="ja-JP" smtClean="0"/>
                      <a:pPr/>
                      <a:t>[値]</a:t>
                    </a:fld>
                    <a:r>
                      <a:rPr lang="ja-JP" altLang="en-US" sz="700"/>
                      <a:t>人</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894-413E-A5E6-10682C6FACBD}"/>
                </c:ext>
              </c:extLst>
            </c:dLbl>
            <c:dLbl>
              <c:idx val="3"/>
              <c:delete val="1"/>
              <c:extLst>
                <c:ext xmlns:c15="http://schemas.microsoft.com/office/drawing/2012/chart" uri="{CE6537A1-D6FC-4f65-9D91-7224C49458BB}"/>
                <c:ext xmlns:c16="http://schemas.microsoft.com/office/drawing/2014/chart" uri="{C3380CC4-5D6E-409C-BE32-E72D297353CC}">
                  <c16:uniqueId val="{00000003-A894-413E-A5E6-10682C6FACBD}"/>
                </c:ext>
              </c:extLst>
            </c:dLbl>
            <c:dLbl>
              <c:idx val="4"/>
              <c:layout>
                <c:manualLayout>
                  <c:x val="-3.4141527456696442E-2"/>
                  <c:y val="-3.03712815379394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894-413E-A5E6-10682C6FACBD}"/>
                </c:ext>
              </c:extLst>
            </c:dLbl>
            <c:dLbl>
              <c:idx val="5"/>
              <c:layout>
                <c:manualLayout>
                  <c:x val="-4.4322897473603927E-2"/>
                  <c:y val="-2.74767164144406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894-413E-A5E6-10682C6FACBD}"/>
                </c:ext>
              </c:extLst>
            </c:dLbl>
            <c:dLbl>
              <c:idx val="8"/>
              <c:layout>
                <c:manualLayout>
                  <c:x val="-6.807942751305486E-2"/>
                  <c:y val="-1.58984559204455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894-413E-A5E6-10682C6FACBD}"/>
                </c:ext>
              </c:extLst>
            </c:dLbl>
            <c:dLbl>
              <c:idx val="9"/>
              <c:layout>
                <c:manualLayout>
                  <c:x val="-7.1473217518690693E-2"/>
                  <c:y val="-1.30038907969467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894-413E-A5E6-10682C6FACBD}"/>
                </c:ext>
              </c:extLst>
            </c:dLbl>
            <c:spPr>
              <a:noFill/>
              <a:ln>
                <a:noFill/>
              </a:ln>
              <a:effectLst/>
            </c:spPr>
            <c:txPr>
              <a:bodyPr rot="0" spcFirstLastPara="1" vertOverflow="ellipsis" vert="horz" wrap="square" lIns="38100" tIns="19050" rIns="38100" bIns="19050" anchor="ctr" anchorCtr="1">
                <a:spAutoFit/>
              </a:bodyPr>
              <a:lstStyle/>
              <a:p>
                <a:pPr>
                  <a:defRPr lang="ja-JP" sz="1100" b="1" i="0" u="none" strike="noStrike" kern="1200" baseline="0">
                    <a:solidFill>
                      <a:srgbClr val="FF0000"/>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'10万人率 (熱中症)'!$Y$13:$AB$13</c:f>
              <c:strCache>
                <c:ptCount val="4"/>
                <c:pt idx="0">
                  <c:v>R3</c:v>
                </c:pt>
                <c:pt idx="1">
                  <c:v>R4</c:v>
                </c:pt>
                <c:pt idx="2">
                  <c:v>R5</c:v>
                </c:pt>
                <c:pt idx="3">
                  <c:v>R6</c:v>
                </c:pt>
              </c:strCache>
            </c:strRef>
          </c:cat>
          <c:val>
            <c:numRef>
              <c:f>'10万人率 (熱中症)'!$Y$14:$AB$14</c:f>
              <c:numCache>
                <c:formatCode>#,##0_);[Red]\(#,##0\)</c:formatCode>
                <c:ptCount val="4"/>
                <c:pt idx="0" formatCode="#,##0_ ">
                  <c:v>23</c:v>
                </c:pt>
                <c:pt idx="1">
                  <c:v>29</c:v>
                </c:pt>
                <c:pt idx="2">
                  <c:v>37</c:v>
                </c:pt>
                <c:pt idx="3">
                  <c:v>59</c:v>
                </c:pt>
              </c:numCache>
            </c:numRef>
          </c:val>
          <c:smooth val="0"/>
          <c:extLst>
            <c:ext xmlns:c16="http://schemas.microsoft.com/office/drawing/2014/chart" uri="{C3380CC4-5D6E-409C-BE32-E72D297353CC}">
              <c16:uniqueId val="{00000008-A894-413E-A5E6-10682C6FACBD}"/>
            </c:ext>
          </c:extLst>
        </c:ser>
        <c:dLbls>
          <c:showLegendKey val="0"/>
          <c:showVal val="0"/>
          <c:showCatName val="0"/>
          <c:showSerName val="0"/>
          <c:showPercent val="0"/>
          <c:showBubbleSize val="0"/>
        </c:dLbls>
        <c:marker val="1"/>
        <c:smooth val="0"/>
        <c:axId val="490602975"/>
        <c:axId val="490618335"/>
      </c:lineChart>
      <c:catAx>
        <c:axId val="49060297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4648B9"/>
                </a:solidFill>
                <a:latin typeface="+mn-lt"/>
                <a:ea typeface="+mn-ea"/>
                <a:cs typeface="+mn-cs"/>
              </a:defRPr>
            </a:pPr>
            <a:endParaRPr lang="ja-JP"/>
          </a:p>
        </c:txPr>
        <c:crossAx val="490618335"/>
        <c:crosses val="autoZero"/>
        <c:auto val="1"/>
        <c:lblAlgn val="ctr"/>
        <c:lblOffset val="100"/>
        <c:noMultiLvlLbl val="0"/>
      </c:catAx>
      <c:valAx>
        <c:axId val="4906183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ja-JP" sz="1000" b="0" i="0" u="none" strike="noStrike" kern="1200" baseline="0">
                    <a:solidFill>
                      <a:schemeClr val="tx1">
                        <a:lumMod val="65000"/>
                        <a:lumOff val="35000"/>
                      </a:schemeClr>
                    </a:solidFill>
                    <a:latin typeface="+mn-lt"/>
                    <a:ea typeface="+mn-ea"/>
                    <a:cs typeface="+mn-cs"/>
                  </a:defRPr>
                </a:pPr>
                <a:endParaRPr lang="ja-JP" altLang="en-US"/>
              </a:p>
            </c:rich>
          </c:tx>
          <c:overlay val="0"/>
          <c:spPr>
            <a:noFill/>
            <a:ln>
              <a:noFill/>
            </a:ln>
            <a:effectLst/>
          </c:spPr>
          <c:txPr>
            <a:bodyPr rot="-5400000" spcFirstLastPara="1" vertOverflow="ellipsis" vert="horz" wrap="square" anchor="ctr" anchorCtr="1"/>
            <a:lstStyle/>
            <a:p>
              <a:pPr>
                <a:defRPr lang="ja-JP" sz="1000" b="0" i="0" u="none" strike="noStrike" kern="1200" baseline="0">
                  <a:solidFill>
                    <a:schemeClr val="tx1">
                      <a:lumMod val="65000"/>
                      <a:lumOff val="35000"/>
                    </a:schemeClr>
                  </a:solidFill>
                  <a:latin typeface="+mn-lt"/>
                  <a:ea typeface="+mn-ea"/>
                  <a:cs typeface="+mn-cs"/>
                </a:defRPr>
              </a:pPr>
              <a:endParaRPr lang="ja-JP" altLang="en-US"/>
            </a:p>
          </c:txPr>
        </c:title>
        <c:numFmt formatCode="#,##0_ "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rgbClr val="4648B9"/>
                </a:solidFill>
                <a:latin typeface="+mn-lt"/>
                <a:ea typeface="+mn-ea"/>
                <a:cs typeface="+mn-cs"/>
              </a:defRPr>
            </a:pPr>
            <a:endParaRPr lang="ja-JP"/>
          </a:p>
        </c:txPr>
        <c:crossAx val="4906029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78206" cy="513284"/>
          </a:xfrm>
          <a:prstGeom prst="rect">
            <a:avLst/>
          </a:prstGeom>
        </p:spPr>
        <p:txBody>
          <a:bodyPr vert="horz" lIns="94668" tIns="47334" rIns="94668" bIns="47334"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4201" y="0"/>
            <a:ext cx="3078206" cy="513284"/>
          </a:xfrm>
          <a:prstGeom prst="rect">
            <a:avLst/>
          </a:prstGeom>
        </p:spPr>
        <p:txBody>
          <a:bodyPr vert="horz" lIns="94668" tIns="47334" rIns="94668" bIns="47334" rtlCol="0"/>
          <a:lstStyle>
            <a:lvl1pPr algn="r">
              <a:defRPr sz="1200"/>
            </a:lvl1pPr>
          </a:lstStyle>
          <a:p>
            <a:fld id="{F56648F8-89EA-4B3C-9A61-FDE5CA26CA0E}" type="datetimeFigureOut">
              <a:rPr kumimoji="1" lang="ja-JP" altLang="en-US" smtClean="0"/>
              <a:t>2026/6/26</a:t>
            </a:fld>
            <a:endParaRPr kumimoji="1" lang="ja-JP" altLang="en-US"/>
          </a:p>
        </p:txBody>
      </p:sp>
      <p:sp>
        <p:nvSpPr>
          <p:cNvPr id="4" name="スライド イメージ プレースホルダー 3"/>
          <p:cNvSpPr>
            <a:spLocks noGrp="1" noRot="1" noChangeAspect="1"/>
          </p:cNvSpPr>
          <p:nvPr>
            <p:ph type="sldImg" idx="2"/>
          </p:nvPr>
        </p:nvSpPr>
        <p:spPr>
          <a:xfrm>
            <a:off x="2355850" y="1279525"/>
            <a:ext cx="2392363" cy="3454400"/>
          </a:xfrm>
          <a:prstGeom prst="rect">
            <a:avLst/>
          </a:prstGeom>
          <a:noFill/>
          <a:ln w="12700">
            <a:solidFill>
              <a:prstClr val="black"/>
            </a:solidFill>
          </a:ln>
        </p:spPr>
        <p:txBody>
          <a:bodyPr vert="horz" lIns="94668" tIns="47334" rIns="94668" bIns="47334" rtlCol="0" anchor="ctr"/>
          <a:lstStyle/>
          <a:p>
            <a:endParaRPr lang="ja-JP" altLang="en-US"/>
          </a:p>
        </p:txBody>
      </p:sp>
      <p:sp>
        <p:nvSpPr>
          <p:cNvPr id="5" name="ノート プレースホルダー 4"/>
          <p:cNvSpPr>
            <a:spLocks noGrp="1"/>
          </p:cNvSpPr>
          <p:nvPr>
            <p:ph type="body" sz="quarter" idx="3"/>
          </p:nvPr>
        </p:nvSpPr>
        <p:spPr>
          <a:xfrm>
            <a:off x="710739" y="4925235"/>
            <a:ext cx="5682588" cy="4029439"/>
          </a:xfrm>
          <a:prstGeom prst="rect">
            <a:avLst/>
          </a:prstGeom>
        </p:spPr>
        <p:txBody>
          <a:bodyPr vert="horz" lIns="94668" tIns="47334" rIns="94668" bIns="4733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1330"/>
            <a:ext cx="3078206" cy="513284"/>
          </a:xfrm>
          <a:prstGeom prst="rect">
            <a:avLst/>
          </a:prstGeom>
        </p:spPr>
        <p:txBody>
          <a:bodyPr vert="horz" lIns="94668" tIns="47334" rIns="94668" bIns="4733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4201" y="9721330"/>
            <a:ext cx="3078206" cy="513284"/>
          </a:xfrm>
          <a:prstGeom prst="rect">
            <a:avLst/>
          </a:prstGeom>
        </p:spPr>
        <p:txBody>
          <a:bodyPr vert="horz" lIns="94668" tIns="47334" rIns="94668" bIns="47334" rtlCol="0" anchor="b"/>
          <a:lstStyle>
            <a:lvl1pPr algn="r">
              <a:defRPr sz="1200"/>
            </a:lvl1pPr>
          </a:lstStyle>
          <a:p>
            <a:fld id="{ABDD8014-B7E9-4E10-BBC8-E52C970F8715}" type="slidenum">
              <a:rPr kumimoji="1" lang="ja-JP" altLang="en-US" smtClean="0"/>
              <a:t>‹#›</a:t>
            </a:fld>
            <a:endParaRPr kumimoji="1" lang="ja-JP" altLang="en-US"/>
          </a:p>
        </p:txBody>
      </p:sp>
    </p:spTree>
    <p:extLst>
      <p:ext uri="{BB962C8B-B14F-4D97-AF65-F5344CB8AC3E}">
        <p14:creationId xmlns:p14="http://schemas.microsoft.com/office/powerpoint/2010/main" val="200839294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BDD8014-B7E9-4E10-BBC8-E52C970F8715}" type="slidenum">
              <a:rPr kumimoji="1" lang="ja-JP" altLang="en-US" smtClean="0"/>
              <a:t>2</a:t>
            </a:fld>
            <a:endParaRPr kumimoji="1" lang="ja-JP" altLang="en-US"/>
          </a:p>
        </p:txBody>
      </p:sp>
    </p:spTree>
    <p:extLst>
      <p:ext uri="{BB962C8B-B14F-4D97-AF65-F5344CB8AC3E}">
        <p14:creationId xmlns:p14="http://schemas.microsoft.com/office/powerpoint/2010/main" val="3334281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57250" y="1621191"/>
            <a:ext cx="5143500" cy="3448756"/>
          </a:xfrm>
        </p:spPr>
        <p:txBody>
          <a:bodyPr anchor="b"/>
          <a:lstStyle>
            <a:lvl1pPr algn="ctr">
              <a:defRPr sz="7041"/>
            </a:lvl1pPr>
          </a:lstStyle>
          <a:p>
            <a:r>
              <a:rPr kumimoji="1" lang="ja-JP" altLang="en-US"/>
              <a:t>マスター タイトルの書式設定</a:t>
            </a:r>
          </a:p>
        </p:txBody>
      </p:sp>
      <p:sp>
        <p:nvSpPr>
          <p:cNvPr id="3" name="サブタイトル 2"/>
          <p:cNvSpPr>
            <a:spLocks noGrp="1"/>
          </p:cNvSpPr>
          <p:nvPr>
            <p:ph type="subTitle" idx="1"/>
          </p:nvPr>
        </p:nvSpPr>
        <p:spPr>
          <a:xfrm>
            <a:off x="857250" y="5202944"/>
            <a:ext cx="5143500" cy="2391656"/>
          </a:xfrm>
        </p:spPr>
        <p:txBody>
          <a:bodyPr/>
          <a:lstStyle>
            <a:lvl1pPr marL="0" indent="0" algn="ctr">
              <a:buNone/>
              <a:defRPr sz="2817"/>
            </a:lvl1pPr>
            <a:lvl2pPr marL="536558" indent="0" algn="ctr">
              <a:buNone/>
              <a:defRPr sz="2347"/>
            </a:lvl2pPr>
            <a:lvl3pPr marL="1073117" indent="0" algn="ctr">
              <a:buNone/>
              <a:defRPr sz="2113"/>
            </a:lvl3pPr>
            <a:lvl4pPr marL="1609675" indent="0" algn="ctr">
              <a:buNone/>
              <a:defRPr sz="1878"/>
            </a:lvl4pPr>
            <a:lvl5pPr marL="2146234" indent="0" algn="ctr">
              <a:buNone/>
              <a:defRPr sz="1878"/>
            </a:lvl5pPr>
            <a:lvl6pPr marL="2682792" indent="0" algn="ctr">
              <a:buNone/>
              <a:defRPr sz="1878"/>
            </a:lvl6pPr>
            <a:lvl7pPr marL="3219351" indent="0" algn="ctr">
              <a:buNone/>
              <a:defRPr sz="1878"/>
            </a:lvl7pPr>
            <a:lvl8pPr marL="3755909" indent="0" algn="ctr">
              <a:buNone/>
              <a:defRPr sz="1878"/>
            </a:lvl8pPr>
            <a:lvl9pPr marL="4292468" indent="0" algn="ctr">
              <a:buNone/>
              <a:defRPr sz="1878"/>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
        <p:nvSpPr>
          <p:cNvPr id="7" name="テキスト ボックス 6"/>
          <p:cNvSpPr txBox="1"/>
          <p:nvPr userDrawn="1"/>
        </p:nvSpPr>
        <p:spPr>
          <a:xfrm>
            <a:off x="0" y="55037"/>
            <a:ext cx="3833132" cy="1072701"/>
          </a:xfrm>
          <a:prstGeom prst="rect">
            <a:avLst/>
          </a:prstGeom>
          <a:noFill/>
        </p:spPr>
        <p:txBody>
          <a:bodyPr wrap="square" rtlCol="0">
            <a:spAutoFit/>
          </a:bodyPr>
          <a:lstStyle/>
          <a:p>
            <a:r>
              <a:rPr kumimoji="1" lang="ja-JP" altLang="en-US" sz="2113">
                <a:latin typeface="+mn-ea"/>
                <a:ea typeface="+mn-ea"/>
              </a:rPr>
              <a:t>機密性○情報　（保存期間</a:t>
            </a:r>
            <a:r>
              <a:rPr kumimoji="1" lang="ja-JP" altLang="en-US" sz="2113" baseline="0">
                <a:latin typeface="+mn-ea"/>
                <a:ea typeface="+mn-ea"/>
              </a:rPr>
              <a:t> </a:t>
            </a:r>
            <a:r>
              <a:rPr kumimoji="1" lang="ja-JP" altLang="en-US" sz="2113">
                <a:latin typeface="+mn-ea"/>
                <a:ea typeface="+mn-ea"/>
              </a:rPr>
              <a:t>： １年未満　１　３　５　</a:t>
            </a:r>
            <a:r>
              <a:rPr kumimoji="1" lang="en-US" altLang="ja-JP" sz="2113">
                <a:latin typeface="+mn-ea"/>
                <a:ea typeface="+mn-ea"/>
              </a:rPr>
              <a:t>10</a:t>
            </a:r>
            <a:r>
              <a:rPr kumimoji="1" lang="ja-JP" altLang="en-US" sz="2113">
                <a:latin typeface="+mn-ea"/>
                <a:ea typeface="+mn-ea"/>
              </a:rPr>
              <a:t>　</a:t>
            </a:r>
            <a:r>
              <a:rPr kumimoji="1" lang="en-US" altLang="ja-JP" sz="2113">
                <a:latin typeface="+mn-ea"/>
                <a:ea typeface="+mn-ea"/>
              </a:rPr>
              <a:t>20</a:t>
            </a:r>
            <a:r>
              <a:rPr kumimoji="1" lang="ja-JP" altLang="en-US" sz="2113">
                <a:latin typeface="+mn-ea"/>
                <a:ea typeface="+mn-ea"/>
              </a:rPr>
              <a:t>　</a:t>
            </a:r>
            <a:r>
              <a:rPr kumimoji="1" lang="en-US" altLang="ja-JP" sz="2113">
                <a:latin typeface="+mn-ea"/>
                <a:ea typeface="+mn-ea"/>
              </a:rPr>
              <a:t>30</a:t>
            </a:r>
            <a:r>
              <a:rPr kumimoji="1" lang="ja-JP" altLang="en-US" sz="2113">
                <a:latin typeface="+mn-ea"/>
                <a:ea typeface="+mn-ea"/>
              </a:rPr>
              <a:t>年）</a:t>
            </a:r>
            <a:r>
              <a:rPr kumimoji="1" lang="ja-JP" altLang="en-US" sz="2113"/>
              <a:t>　</a:t>
            </a:r>
          </a:p>
        </p:txBody>
      </p:sp>
      <p:sp>
        <p:nvSpPr>
          <p:cNvPr id="8" name="テキスト ボックス 7"/>
          <p:cNvSpPr txBox="1"/>
          <p:nvPr userDrawn="1"/>
        </p:nvSpPr>
        <p:spPr>
          <a:xfrm>
            <a:off x="5786437" y="2"/>
            <a:ext cx="1071563" cy="742639"/>
          </a:xfrm>
          <a:prstGeom prst="rect">
            <a:avLst/>
          </a:prstGeom>
          <a:noFill/>
        </p:spPr>
        <p:txBody>
          <a:bodyPr wrap="square" rtlCol="0">
            <a:spAutoFit/>
          </a:bodyPr>
          <a:lstStyle/>
          <a:p>
            <a:pPr algn="r"/>
            <a:r>
              <a:rPr kumimoji="1" lang="ja-JP" altLang="en-US" sz="2113"/>
              <a:t>○○限り</a:t>
            </a:r>
            <a:endParaRPr kumimoji="1" lang="en-US" altLang="ja-JP" sz="2113"/>
          </a:p>
        </p:txBody>
      </p:sp>
    </p:spTree>
    <p:extLst>
      <p:ext uri="{BB962C8B-B14F-4D97-AF65-F5344CB8AC3E}">
        <p14:creationId xmlns:p14="http://schemas.microsoft.com/office/powerpoint/2010/main" val="2627339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328800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6" y="527403"/>
            <a:ext cx="1478756" cy="839487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71487" y="527403"/>
            <a:ext cx="4350544" cy="839487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4273279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4043107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67916" y="2469624"/>
            <a:ext cx="5915025" cy="4120620"/>
          </a:xfrm>
        </p:spPr>
        <p:txBody>
          <a:bodyPr anchor="b"/>
          <a:lstStyle>
            <a:lvl1pPr>
              <a:defRPr sz="7041"/>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67916" y="6629226"/>
            <a:ext cx="5915025" cy="2166937"/>
          </a:xfrm>
        </p:spPr>
        <p:txBody>
          <a:bodyPr/>
          <a:lstStyle>
            <a:lvl1pPr marL="0" indent="0">
              <a:buNone/>
              <a:defRPr sz="2817">
                <a:solidFill>
                  <a:schemeClr val="tx1">
                    <a:tint val="75000"/>
                  </a:schemeClr>
                </a:solidFill>
              </a:defRPr>
            </a:lvl1pPr>
            <a:lvl2pPr marL="536558" indent="0">
              <a:buNone/>
              <a:defRPr sz="2347">
                <a:solidFill>
                  <a:schemeClr val="tx1">
                    <a:tint val="75000"/>
                  </a:schemeClr>
                </a:solidFill>
              </a:defRPr>
            </a:lvl2pPr>
            <a:lvl3pPr marL="1073117" indent="0">
              <a:buNone/>
              <a:defRPr sz="2113">
                <a:solidFill>
                  <a:schemeClr val="tx1">
                    <a:tint val="75000"/>
                  </a:schemeClr>
                </a:solidFill>
              </a:defRPr>
            </a:lvl3pPr>
            <a:lvl4pPr marL="1609675" indent="0">
              <a:buNone/>
              <a:defRPr sz="1878">
                <a:solidFill>
                  <a:schemeClr val="tx1">
                    <a:tint val="75000"/>
                  </a:schemeClr>
                </a:solidFill>
              </a:defRPr>
            </a:lvl4pPr>
            <a:lvl5pPr marL="2146234" indent="0">
              <a:buNone/>
              <a:defRPr sz="1878">
                <a:solidFill>
                  <a:schemeClr val="tx1">
                    <a:tint val="75000"/>
                  </a:schemeClr>
                </a:solidFill>
              </a:defRPr>
            </a:lvl5pPr>
            <a:lvl6pPr marL="2682792" indent="0">
              <a:buNone/>
              <a:defRPr sz="1878">
                <a:solidFill>
                  <a:schemeClr val="tx1">
                    <a:tint val="75000"/>
                  </a:schemeClr>
                </a:solidFill>
              </a:defRPr>
            </a:lvl6pPr>
            <a:lvl7pPr marL="3219351" indent="0">
              <a:buNone/>
              <a:defRPr sz="1878">
                <a:solidFill>
                  <a:schemeClr val="tx1">
                    <a:tint val="75000"/>
                  </a:schemeClr>
                </a:solidFill>
              </a:defRPr>
            </a:lvl7pPr>
            <a:lvl8pPr marL="3755909" indent="0">
              <a:buNone/>
              <a:defRPr sz="1878">
                <a:solidFill>
                  <a:schemeClr val="tx1">
                    <a:tint val="75000"/>
                  </a:schemeClr>
                </a:solidFill>
              </a:defRPr>
            </a:lvl8pPr>
            <a:lvl9pPr marL="4292468" indent="0">
              <a:buNone/>
              <a:defRPr sz="1878">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2428138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71488"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71863"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341416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527405"/>
            <a:ext cx="5915025" cy="1914702"/>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2381" y="2428347"/>
            <a:ext cx="2901255" cy="1190095"/>
          </a:xfrm>
        </p:spPr>
        <p:txBody>
          <a:bodyPr anchor="b"/>
          <a:lstStyle>
            <a:lvl1pPr marL="0" indent="0">
              <a:buNone/>
              <a:defRPr sz="2817" b="1"/>
            </a:lvl1pPr>
            <a:lvl2pPr marL="536558" indent="0">
              <a:buNone/>
              <a:defRPr sz="2347" b="1"/>
            </a:lvl2pPr>
            <a:lvl3pPr marL="1073117" indent="0">
              <a:buNone/>
              <a:defRPr sz="2113" b="1"/>
            </a:lvl3pPr>
            <a:lvl4pPr marL="1609675" indent="0">
              <a:buNone/>
              <a:defRPr sz="1878" b="1"/>
            </a:lvl4pPr>
            <a:lvl5pPr marL="2146234" indent="0">
              <a:buNone/>
              <a:defRPr sz="1878" b="1"/>
            </a:lvl5pPr>
            <a:lvl6pPr marL="2682792" indent="0">
              <a:buNone/>
              <a:defRPr sz="1878" b="1"/>
            </a:lvl6pPr>
            <a:lvl7pPr marL="3219351" indent="0">
              <a:buNone/>
              <a:defRPr sz="1878" b="1"/>
            </a:lvl7pPr>
            <a:lvl8pPr marL="3755909" indent="0">
              <a:buNone/>
              <a:defRPr sz="1878" b="1"/>
            </a:lvl8pPr>
            <a:lvl9pPr marL="4292468" indent="0">
              <a:buNone/>
              <a:defRPr sz="1878"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72381" y="3618442"/>
            <a:ext cx="2901255"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71863" y="2428347"/>
            <a:ext cx="2915543" cy="1190095"/>
          </a:xfrm>
        </p:spPr>
        <p:txBody>
          <a:bodyPr anchor="b"/>
          <a:lstStyle>
            <a:lvl1pPr marL="0" indent="0">
              <a:buNone/>
              <a:defRPr sz="2817" b="1"/>
            </a:lvl1pPr>
            <a:lvl2pPr marL="536558" indent="0">
              <a:buNone/>
              <a:defRPr sz="2347" b="1"/>
            </a:lvl2pPr>
            <a:lvl3pPr marL="1073117" indent="0">
              <a:buNone/>
              <a:defRPr sz="2113" b="1"/>
            </a:lvl3pPr>
            <a:lvl4pPr marL="1609675" indent="0">
              <a:buNone/>
              <a:defRPr sz="1878" b="1"/>
            </a:lvl4pPr>
            <a:lvl5pPr marL="2146234" indent="0">
              <a:buNone/>
              <a:defRPr sz="1878" b="1"/>
            </a:lvl5pPr>
            <a:lvl6pPr marL="2682792" indent="0">
              <a:buNone/>
              <a:defRPr sz="1878" b="1"/>
            </a:lvl6pPr>
            <a:lvl7pPr marL="3219351" indent="0">
              <a:buNone/>
              <a:defRPr sz="1878" b="1"/>
            </a:lvl7pPr>
            <a:lvl8pPr marL="3755909" indent="0">
              <a:buNone/>
              <a:defRPr sz="1878" b="1"/>
            </a:lvl8pPr>
            <a:lvl9pPr marL="4292468" indent="0">
              <a:buNone/>
              <a:defRPr sz="1878"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71863" y="3618442"/>
            <a:ext cx="2915543"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788466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1020226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1552402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4" cy="2311400"/>
          </a:xfrm>
        </p:spPr>
        <p:txBody>
          <a:bodyPr anchor="b"/>
          <a:lstStyle>
            <a:lvl1pPr>
              <a:defRPr sz="3755"/>
            </a:lvl1pPr>
          </a:lstStyle>
          <a:p>
            <a:r>
              <a:rPr kumimoji="1" lang="ja-JP" altLang="en-US"/>
              <a:t>マスター タイトルの書式設定</a:t>
            </a:r>
          </a:p>
        </p:txBody>
      </p:sp>
      <p:sp>
        <p:nvSpPr>
          <p:cNvPr id="3" name="コンテンツ プレースホルダー 2"/>
          <p:cNvSpPr>
            <a:spLocks noGrp="1"/>
          </p:cNvSpPr>
          <p:nvPr>
            <p:ph idx="1"/>
          </p:nvPr>
        </p:nvSpPr>
        <p:spPr>
          <a:xfrm>
            <a:off x="2915543" y="1426283"/>
            <a:ext cx="3471863" cy="7039681"/>
          </a:xfrm>
        </p:spPr>
        <p:txBody>
          <a:bodyPr/>
          <a:lstStyle>
            <a:lvl1pPr>
              <a:defRPr sz="3755"/>
            </a:lvl1pPr>
            <a:lvl2pPr>
              <a:defRPr sz="3286"/>
            </a:lvl2pPr>
            <a:lvl3pPr>
              <a:defRPr sz="2817"/>
            </a:lvl3pPr>
            <a:lvl4pPr>
              <a:defRPr sz="2347"/>
            </a:lvl4pPr>
            <a:lvl5pPr>
              <a:defRPr sz="2347"/>
            </a:lvl5pPr>
            <a:lvl6pPr>
              <a:defRPr sz="2347"/>
            </a:lvl6pPr>
            <a:lvl7pPr>
              <a:defRPr sz="2347"/>
            </a:lvl7pPr>
            <a:lvl8pPr>
              <a:defRPr sz="2347"/>
            </a:lvl8pPr>
            <a:lvl9pPr>
              <a:defRPr sz="234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72381" y="2971800"/>
            <a:ext cx="2211884" cy="5505627"/>
          </a:xfrm>
        </p:spPr>
        <p:txBody>
          <a:bodyPr/>
          <a:lstStyle>
            <a:lvl1pPr marL="0" indent="0">
              <a:buNone/>
              <a:defRPr sz="1878"/>
            </a:lvl1pPr>
            <a:lvl2pPr marL="536558" indent="0">
              <a:buNone/>
              <a:defRPr sz="1644"/>
            </a:lvl2pPr>
            <a:lvl3pPr marL="1073117" indent="0">
              <a:buNone/>
              <a:defRPr sz="1408"/>
            </a:lvl3pPr>
            <a:lvl4pPr marL="1609675" indent="0">
              <a:buNone/>
              <a:defRPr sz="1174"/>
            </a:lvl4pPr>
            <a:lvl5pPr marL="2146234" indent="0">
              <a:buNone/>
              <a:defRPr sz="1174"/>
            </a:lvl5pPr>
            <a:lvl6pPr marL="2682792" indent="0">
              <a:buNone/>
              <a:defRPr sz="1174"/>
            </a:lvl6pPr>
            <a:lvl7pPr marL="3219351" indent="0">
              <a:buNone/>
              <a:defRPr sz="1174"/>
            </a:lvl7pPr>
            <a:lvl8pPr marL="3755909" indent="0">
              <a:buNone/>
              <a:defRPr sz="1174"/>
            </a:lvl8pPr>
            <a:lvl9pPr marL="4292468" indent="0">
              <a:buNone/>
              <a:defRPr sz="1174"/>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736383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4" cy="2311400"/>
          </a:xfrm>
        </p:spPr>
        <p:txBody>
          <a:bodyPr anchor="b"/>
          <a:lstStyle>
            <a:lvl1pPr>
              <a:defRPr sz="3755"/>
            </a:lvl1pPr>
          </a:lstStyle>
          <a:p>
            <a:r>
              <a:rPr kumimoji="1" lang="ja-JP" altLang="en-US"/>
              <a:t>マスター タイトルの書式設定</a:t>
            </a:r>
          </a:p>
        </p:txBody>
      </p:sp>
      <p:sp>
        <p:nvSpPr>
          <p:cNvPr id="3" name="図プレースホルダー 2"/>
          <p:cNvSpPr>
            <a:spLocks noGrp="1"/>
          </p:cNvSpPr>
          <p:nvPr>
            <p:ph type="pic" idx="1"/>
          </p:nvPr>
        </p:nvSpPr>
        <p:spPr>
          <a:xfrm>
            <a:off x="2915543" y="1426283"/>
            <a:ext cx="3471863" cy="7039681"/>
          </a:xfrm>
        </p:spPr>
        <p:txBody>
          <a:bodyPr/>
          <a:lstStyle>
            <a:lvl1pPr marL="0" indent="0">
              <a:buNone/>
              <a:defRPr sz="3755"/>
            </a:lvl1pPr>
            <a:lvl2pPr marL="536558" indent="0">
              <a:buNone/>
              <a:defRPr sz="3286"/>
            </a:lvl2pPr>
            <a:lvl3pPr marL="1073117" indent="0">
              <a:buNone/>
              <a:defRPr sz="2817"/>
            </a:lvl3pPr>
            <a:lvl4pPr marL="1609675" indent="0">
              <a:buNone/>
              <a:defRPr sz="2347"/>
            </a:lvl4pPr>
            <a:lvl5pPr marL="2146234" indent="0">
              <a:buNone/>
              <a:defRPr sz="2347"/>
            </a:lvl5pPr>
            <a:lvl6pPr marL="2682792" indent="0">
              <a:buNone/>
              <a:defRPr sz="2347"/>
            </a:lvl6pPr>
            <a:lvl7pPr marL="3219351" indent="0">
              <a:buNone/>
              <a:defRPr sz="2347"/>
            </a:lvl7pPr>
            <a:lvl8pPr marL="3755909" indent="0">
              <a:buNone/>
              <a:defRPr sz="2347"/>
            </a:lvl8pPr>
            <a:lvl9pPr marL="4292468" indent="0">
              <a:buNone/>
              <a:defRPr sz="2347"/>
            </a:lvl9pPr>
          </a:lstStyle>
          <a:p>
            <a:r>
              <a:rPr kumimoji="1" lang="ja-JP" altLang="en-US"/>
              <a:t>図を追加</a:t>
            </a:r>
          </a:p>
        </p:txBody>
      </p:sp>
      <p:sp>
        <p:nvSpPr>
          <p:cNvPr id="4" name="テキスト プレースホルダー 3"/>
          <p:cNvSpPr>
            <a:spLocks noGrp="1"/>
          </p:cNvSpPr>
          <p:nvPr>
            <p:ph type="body" sz="half" idx="2"/>
          </p:nvPr>
        </p:nvSpPr>
        <p:spPr>
          <a:xfrm>
            <a:off x="472381" y="2971800"/>
            <a:ext cx="2211884" cy="5505627"/>
          </a:xfrm>
        </p:spPr>
        <p:txBody>
          <a:bodyPr/>
          <a:lstStyle>
            <a:lvl1pPr marL="0" indent="0">
              <a:buNone/>
              <a:defRPr sz="1878"/>
            </a:lvl1pPr>
            <a:lvl2pPr marL="536558" indent="0">
              <a:buNone/>
              <a:defRPr sz="1644"/>
            </a:lvl2pPr>
            <a:lvl3pPr marL="1073117" indent="0">
              <a:buNone/>
              <a:defRPr sz="1408"/>
            </a:lvl3pPr>
            <a:lvl4pPr marL="1609675" indent="0">
              <a:buNone/>
              <a:defRPr sz="1174"/>
            </a:lvl4pPr>
            <a:lvl5pPr marL="2146234" indent="0">
              <a:buNone/>
              <a:defRPr sz="1174"/>
            </a:lvl5pPr>
            <a:lvl6pPr marL="2682792" indent="0">
              <a:buNone/>
              <a:defRPr sz="1174"/>
            </a:lvl6pPr>
            <a:lvl7pPr marL="3219351" indent="0">
              <a:buNone/>
              <a:defRPr sz="1174"/>
            </a:lvl7pPr>
            <a:lvl8pPr marL="3755909" indent="0">
              <a:buNone/>
              <a:defRPr sz="1174"/>
            </a:lvl8pPr>
            <a:lvl9pPr marL="4292468" indent="0">
              <a:buNone/>
              <a:defRPr sz="1174"/>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FB2DDDA-D0E9-49A8-AE64-4780946CB66F}" type="datetimeFigureOut">
              <a:rPr kumimoji="1" lang="ja-JP" altLang="en-US" smtClean="0"/>
              <a:t>2026/6/26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1790578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1408">
                <a:solidFill>
                  <a:schemeClr val="tx1">
                    <a:tint val="75000"/>
                  </a:schemeClr>
                </a:solidFill>
              </a:defRPr>
            </a:lvl1pPr>
          </a:lstStyle>
          <a:p>
            <a:fld id="{0FB2DDDA-D0E9-49A8-AE64-4780946CB66F}" type="datetimeFigureOut">
              <a:rPr kumimoji="1" lang="ja-JP" altLang="en-US" smtClean="0"/>
              <a:t>2026/6/26</a:t>
            </a:fld>
            <a:endParaRPr kumimoji="1" lang="ja-JP" altLang="en-US"/>
          </a:p>
        </p:txBody>
      </p:sp>
      <p:sp>
        <p:nvSpPr>
          <p:cNvPr id="5" name="フッター プレースホルダー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1408">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1408">
                <a:solidFill>
                  <a:schemeClr val="tx1">
                    <a:tint val="75000"/>
                  </a:schemeClr>
                </a:solidFill>
              </a:defRPr>
            </a:lvl1p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1847023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073117" rtl="0" eaLnBrk="1" latinLnBrk="0" hangingPunct="1">
        <a:lnSpc>
          <a:spcPct val="90000"/>
        </a:lnSpc>
        <a:spcBef>
          <a:spcPct val="0"/>
        </a:spcBef>
        <a:buNone/>
        <a:defRPr kumimoji="1" sz="5164" kern="1200">
          <a:solidFill>
            <a:schemeClr val="tx1"/>
          </a:solidFill>
          <a:latin typeface="+mj-lt"/>
          <a:ea typeface="+mj-ea"/>
          <a:cs typeface="+mj-cs"/>
        </a:defRPr>
      </a:lvl1pPr>
    </p:titleStyle>
    <p:bodyStyle>
      <a:lvl1pPr marL="268280" indent="-268280" algn="l" defTabSz="1073117" rtl="0" eaLnBrk="1" latinLnBrk="0" hangingPunct="1">
        <a:lnSpc>
          <a:spcPct val="90000"/>
        </a:lnSpc>
        <a:spcBef>
          <a:spcPts val="1174"/>
        </a:spcBef>
        <a:buFont typeface="Arial" panose="020B0604020202020204" pitchFamily="34" charset="0"/>
        <a:buChar char="•"/>
        <a:defRPr kumimoji="1" sz="3286" kern="1200">
          <a:solidFill>
            <a:schemeClr val="tx1"/>
          </a:solidFill>
          <a:latin typeface="+mn-lt"/>
          <a:ea typeface="+mn-ea"/>
          <a:cs typeface="+mn-cs"/>
        </a:defRPr>
      </a:lvl1pPr>
      <a:lvl2pPr marL="804838" indent="-268280" algn="l" defTabSz="1073117" rtl="0" eaLnBrk="1" latinLnBrk="0" hangingPunct="1">
        <a:lnSpc>
          <a:spcPct val="90000"/>
        </a:lnSpc>
        <a:spcBef>
          <a:spcPts val="586"/>
        </a:spcBef>
        <a:buFont typeface="Arial" panose="020B0604020202020204" pitchFamily="34" charset="0"/>
        <a:buChar char="•"/>
        <a:defRPr kumimoji="1" sz="2817" kern="1200">
          <a:solidFill>
            <a:schemeClr val="tx1"/>
          </a:solidFill>
          <a:latin typeface="+mn-lt"/>
          <a:ea typeface="+mn-ea"/>
          <a:cs typeface="+mn-cs"/>
        </a:defRPr>
      </a:lvl2pPr>
      <a:lvl3pPr marL="1341397" indent="-268280" algn="l" defTabSz="1073117" rtl="0" eaLnBrk="1" latinLnBrk="0" hangingPunct="1">
        <a:lnSpc>
          <a:spcPct val="90000"/>
        </a:lnSpc>
        <a:spcBef>
          <a:spcPts val="586"/>
        </a:spcBef>
        <a:buFont typeface="Arial" panose="020B0604020202020204" pitchFamily="34" charset="0"/>
        <a:buChar char="•"/>
        <a:defRPr kumimoji="1" sz="2347" kern="1200">
          <a:solidFill>
            <a:schemeClr val="tx1"/>
          </a:solidFill>
          <a:latin typeface="+mn-lt"/>
          <a:ea typeface="+mn-ea"/>
          <a:cs typeface="+mn-cs"/>
        </a:defRPr>
      </a:lvl3pPr>
      <a:lvl4pPr marL="1877955" indent="-268280" algn="l" defTabSz="1073117" rtl="0" eaLnBrk="1" latinLnBrk="0" hangingPunct="1">
        <a:lnSpc>
          <a:spcPct val="90000"/>
        </a:lnSpc>
        <a:spcBef>
          <a:spcPts val="586"/>
        </a:spcBef>
        <a:buFont typeface="Arial" panose="020B0604020202020204" pitchFamily="34" charset="0"/>
        <a:buChar char="•"/>
        <a:defRPr kumimoji="1" sz="2113" kern="1200">
          <a:solidFill>
            <a:schemeClr val="tx1"/>
          </a:solidFill>
          <a:latin typeface="+mn-lt"/>
          <a:ea typeface="+mn-ea"/>
          <a:cs typeface="+mn-cs"/>
        </a:defRPr>
      </a:lvl4pPr>
      <a:lvl5pPr marL="2414514" indent="-268280" algn="l" defTabSz="1073117" rtl="0" eaLnBrk="1" latinLnBrk="0" hangingPunct="1">
        <a:lnSpc>
          <a:spcPct val="90000"/>
        </a:lnSpc>
        <a:spcBef>
          <a:spcPts val="586"/>
        </a:spcBef>
        <a:buFont typeface="Arial" panose="020B0604020202020204" pitchFamily="34" charset="0"/>
        <a:buChar char="•"/>
        <a:defRPr kumimoji="1" sz="2113" kern="1200">
          <a:solidFill>
            <a:schemeClr val="tx1"/>
          </a:solidFill>
          <a:latin typeface="+mn-lt"/>
          <a:ea typeface="+mn-ea"/>
          <a:cs typeface="+mn-cs"/>
        </a:defRPr>
      </a:lvl5pPr>
      <a:lvl6pPr marL="2951072" indent="-268280" algn="l" defTabSz="1073117" rtl="0" eaLnBrk="1" latinLnBrk="0" hangingPunct="1">
        <a:lnSpc>
          <a:spcPct val="90000"/>
        </a:lnSpc>
        <a:spcBef>
          <a:spcPts val="586"/>
        </a:spcBef>
        <a:buFont typeface="Arial" panose="020B0604020202020204" pitchFamily="34" charset="0"/>
        <a:buChar char="•"/>
        <a:defRPr kumimoji="1" sz="2113" kern="1200">
          <a:solidFill>
            <a:schemeClr val="tx1"/>
          </a:solidFill>
          <a:latin typeface="+mn-lt"/>
          <a:ea typeface="+mn-ea"/>
          <a:cs typeface="+mn-cs"/>
        </a:defRPr>
      </a:lvl6pPr>
      <a:lvl7pPr marL="3487631" indent="-268280" algn="l" defTabSz="1073117" rtl="0" eaLnBrk="1" latinLnBrk="0" hangingPunct="1">
        <a:lnSpc>
          <a:spcPct val="90000"/>
        </a:lnSpc>
        <a:spcBef>
          <a:spcPts val="586"/>
        </a:spcBef>
        <a:buFont typeface="Arial" panose="020B0604020202020204" pitchFamily="34" charset="0"/>
        <a:buChar char="•"/>
        <a:defRPr kumimoji="1" sz="2113" kern="1200">
          <a:solidFill>
            <a:schemeClr val="tx1"/>
          </a:solidFill>
          <a:latin typeface="+mn-lt"/>
          <a:ea typeface="+mn-ea"/>
          <a:cs typeface="+mn-cs"/>
        </a:defRPr>
      </a:lvl7pPr>
      <a:lvl8pPr marL="4024189" indent="-268280" algn="l" defTabSz="1073117" rtl="0" eaLnBrk="1" latinLnBrk="0" hangingPunct="1">
        <a:lnSpc>
          <a:spcPct val="90000"/>
        </a:lnSpc>
        <a:spcBef>
          <a:spcPts val="586"/>
        </a:spcBef>
        <a:buFont typeface="Arial" panose="020B0604020202020204" pitchFamily="34" charset="0"/>
        <a:buChar char="•"/>
        <a:defRPr kumimoji="1" sz="2113" kern="1200">
          <a:solidFill>
            <a:schemeClr val="tx1"/>
          </a:solidFill>
          <a:latin typeface="+mn-lt"/>
          <a:ea typeface="+mn-ea"/>
          <a:cs typeface="+mn-cs"/>
        </a:defRPr>
      </a:lvl8pPr>
      <a:lvl9pPr marL="4560748" indent="-268280" algn="l" defTabSz="1073117" rtl="0" eaLnBrk="1" latinLnBrk="0" hangingPunct="1">
        <a:lnSpc>
          <a:spcPct val="90000"/>
        </a:lnSpc>
        <a:spcBef>
          <a:spcPts val="586"/>
        </a:spcBef>
        <a:buFont typeface="Arial" panose="020B0604020202020204" pitchFamily="34" charset="0"/>
        <a:buChar char="•"/>
        <a:defRPr kumimoji="1" sz="2113" kern="1200">
          <a:solidFill>
            <a:schemeClr val="tx1"/>
          </a:solidFill>
          <a:latin typeface="+mn-lt"/>
          <a:ea typeface="+mn-ea"/>
          <a:cs typeface="+mn-cs"/>
        </a:defRPr>
      </a:lvl9pPr>
    </p:bodyStyle>
    <p:otherStyle>
      <a:defPPr>
        <a:defRPr lang="ja-JP"/>
      </a:defPPr>
      <a:lvl1pPr marL="0" algn="l" defTabSz="1073117" rtl="0" eaLnBrk="1" latinLnBrk="0" hangingPunct="1">
        <a:defRPr kumimoji="1" sz="2113" kern="1200">
          <a:solidFill>
            <a:schemeClr val="tx1"/>
          </a:solidFill>
          <a:latin typeface="+mn-lt"/>
          <a:ea typeface="+mn-ea"/>
          <a:cs typeface="+mn-cs"/>
        </a:defRPr>
      </a:lvl1pPr>
      <a:lvl2pPr marL="536558" algn="l" defTabSz="1073117" rtl="0" eaLnBrk="1" latinLnBrk="0" hangingPunct="1">
        <a:defRPr kumimoji="1" sz="2113" kern="1200">
          <a:solidFill>
            <a:schemeClr val="tx1"/>
          </a:solidFill>
          <a:latin typeface="+mn-lt"/>
          <a:ea typeface="+mn-ea"/>
          <a:cs typeface="+mn-cs"/>
        </a:defRPr>
      </a:lvl2pPr>
      <a:lvl3pPr marL="1073117" algn="l" defTabSz="1073117" rtl="0" eaLnBrk="1" latinLnBrk="0" hangingPunct="1">
        <a:defRPr kumimoji="1" sz="2113" kern="1200">
          <a:solidFill>
            <a:schemeClr val="tx1"/>
          </a:solidFill>
          <a:latin typeface="+mn-lt"/>
          <a:ea typeface="+mn-ea"/>
          <a:cs typeface="+mn-cs"/>
        </a:defRPr>
      </a:lvl3pPr>
      <a:lvl4pPr marL="1609675" algn="l" defTabSz="1073117" rtl="0" eaLnBrk="1" latinLnBrk="0" hangingPunct="1">
        <a:defRPr kumimoji="1" sz="2113" kern="1200">
          <a:solidFill>
            <a:schemeClr val="tx1"/>
          </a:solidFill>
          <a:latin typeface="+mn-lt"/>
          <a:ea typeface="+mn-ea"/>
          <a:cs typeface="+mn-cs"/>
        </a:defRPr>
      </a:lvl4pPr>
      <a:lvl5pPr marL="2146234" algn="l" defTabSz="1073117" rtl="0" eaLnBrk="1" latinLnBrk="0" hangingPunct="1">
        <a:defRPr kumimoji="1" sz="2113" kern="1200">
          <a:solidFill>
            <a:schemeClr val="tx1"/>
          </a:solidFill>
          <a:latin typeface="+mn-lt"/>
          <a:ea typeface="+mn-ea"/>
          <a:cs typeface="+mn-cs"/>
        </a:defRPr>
      </a:lvl5pPr>
      <a:lvl6pPr marL="2682792" algn="l" defTabSz="1073117" rtl="0" eaLnBrk="1" latinLnBrk="0" hangingPunct="1">
        <a:defRPr kumimoji="1" sz="2113" kern="1200">
          <a:solidFill>
            <a:schemeClr val="tx1"/>
          </a:solidFill>
          <a:latin typeface="+mn-lt"/>
          <a:ea typeface="+mn-ea"/>
          <a:cs typeface="+mn-cs"/>
        </a:defRPr>
      </a:lvl6pPr>
      <a:lvl7pPr marL="3219351" algn="l" defTabSz="1073117" rtl="0" eaLnBrk="1" latinLnBrk="0" hangingPunct="1">
        <a:defRPr kumimoji="1" sz="2113" kern="1200">
          <a:solidFill>
            <a:schemeClr val="tx1"/>
          </a:solidFill>
          <a:latin typeface="+mn-lt"/>
          <a:ea typeface="+mn-ea"/>
          <a:cs typeface="+mn-cs"/>
        </a:defRPr>
      </a:lvl7pPr>
      <a:lvl8pPr marL="3755909" algn="l" defTabSz="1073117" rtl="0" eaLnBrk="1" latinLnBrk="0" hangingPunct="1">
        <a:defRPr kumimoji="1" sz="2113" kern="1200">
          <a:solidFill>
            <a:schemeClr val="tx1"/>
          </a:solidFill>
          <a:latin typeface="+mn-lt"/>
          <a:ea typeface="+mn-ea"/>
          <a:cs typeface="+mn-cs"/>
        </a:defRPr>
      </a:lvl8pPr>
      <a:lvl9pPr marL="4292468" algn="l" defTabSz="1073117" rtl="0" eaLnBrk="1" latinLnBrk="0" hangingPunct="1">
        <a:defRPr kumimoji="1" sz="21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sv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2.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tile tx="0" ty="0" sx="3000" sy="100000" flip="none" algn="tl"/>
        </a:blipFill>
        <a:effectLst/>
      </p:bgPr>
    </p:bg>
    <p:spTree>
      <p:nvGrpSpPr>
        <p:cNvPr id="1" name="">
          <a:extLst>
            <a:ext uri="{FF2B5EF4-FFF2-40B4-BE49-F238E27FC236}">
              <a16:creationId xmlns:a16="http://schemas.microsoft.com/office/drawing/2014/main" id="{D512E4CE-D1CA-E2CE-DA47-551A7083BB28}"/>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689907B2-10B9-C429-C1B8-7C868A7A7CFF}"/>
              </a:ext>
            </a:extLst>
          </p:cNvPr>
          <p:cNvSpPr/>
          <p:nvPr/>
        </p:nvSpPr>
        <p:spPr>
          <a:xfrm>
            <a:off x="926186" y="9353673"/>
            <a:ext cx="4764826" cy="195133"/>
          </a:xfrm>
          <a:prstGeom prst="rect">
            <a:avLst/>
          </a:prstGeom>
          <a:solidFill>
            <a:srgbClr val="FFF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フリーフォーム: 図形 136" descr="雲 単色塗りつぶし">
            <a:extLst>
              <a:ext uri="{FF2B5EF4-FFF2-40B4-BE49-F238E27FC236}">
                <a16:creationId xmlns:a16="http://schemas.microsoft.com/office/drawing/2014/main" id="{737AA945-183E-8E89-8C47-30D82B404E74}"/>
              </a:ext>
            </a:extLst>
          </p:cNvPr>
          <p:cNvSpPr/>
          <p:nvPr/>
        </p:nvSpPr>
        <p:spPr>
          <a:xfrm flipH="1">
            <a:off x="6166" y="1875583"/>
            <a:ext cx="1328386" cy="668799"/>
          </a:xfrm>
          <a:custGeom>
            <a:avLst/>
            <a:gdLst>
              <a:gd name="connsiteX0" fmla="*/ 1490230 w 2180798"/>
              <a:gd name="connsiteY0" fmla="*/ 646 h 1097960"/>
              <a:gd name="connsiteX1" fmla="*/ 1800662 w 2180798"/>
              <a:gd name="connsiteY1" fmla="*/ 176699 h 1097960"/>
              <a:gd name="connsiteX2" fmla="*/ 2048054 w 2180798"/>
              <a:gd name="connsiteY2" fmla="*/ 211009 h 1097960"/>
              <a:gd name="connsiteX3" fmla="*/ 2161818 w 2180798"/>
              <a:gd name="connsiteY3" fmla="*/ 431314 h 1097960"/>
              <a:gd name="connsiteX4" fmla="*/ 2179876 w 2180798"/>
              <a:gd name="connsiteY4" fmla="*/ 431314 h 1097960"/>
              <a:gd name="connsiteX5" fmla="*/ 2180798 w 2180798"/>
              <a:gd name="connsiteY5" fmla="*/ 431410 h 1097960"/>
              <a:gd name="connsiteX6" fmla="*/ 2180798 w 2180798"/>
              <a:gd name="connsiteY6" fmla="*/ 1097960 h 1097960"/>
              <a:gd name="connsiteX7" fmla="*/ 21711 w 2180798"/>
              <a:gd name="connsiteY7" fmla="*/ 1097960 h 1097960"/>
              <a:gd name="connsiteX8" fmla="*/ 0 w 2180798"/>
              <a:gd name="connsiteY8" fmla="*/ 966234 h 1097960"/>
              <a:gd name="connsiteX9" fmla="*/ 52367 w 2180798"/>
              <a:gd name="connsiteY9" fmla="*/ 830574 h 1097960"/>
              <a:gd name="connsiteX10" fmla="*/ 312400 w 2180798"/>
              <a:gd name="connsiteY10" fmla="*/ 725839 h 1097960"/>
              <a:gd name="connsiteX11" fmla="*/ 312400 w 2180798"/>
              <a:gd name="connsiteY11" fmla="*/ 722228 h 1097960"/>
              <a:gd name="connsiteX12" fmla="*/ 561598 w 2180798"/>
              <a:gd name="connsiteY12" fmla="*/ 408022 h 1097960"/>
              <a:gd name="connsiteX13" fmla="*/ 860737 w 2180798"/>
              <a:gd name="connsiteY13" fmla="*/ 488520 h 1097960"/>
              <a:gd name="connsiteX14" fmla="*/ 885240 w 2180798"/>
              <a:gd name="connsiteY14" fmla="*/ 521166 h 1097960"/>
              <a:gd name="connsiteX15" fmla="*/ 891169 w 2180798"/>
              <a:gd name="connsiteY15" fmla="*/ 496351 h 1097960"/>
              <a:gd name="connsiteX16" fmla="*/ 926663 w 2180798"/>
              <a:gd name="connsiteY16" fmla="*/ 431314 h 1097960"/>
              <a:gd name="connsiteX17" fmla="*/ 1186696 w 2180798"/>
              <a:gd name="connsiteY17" fmla="*/ 326579 h 1097960"/>
              <a:gd name="connsiteX18" fmla="*/ 1186696 w 2180798"/>
              <a:gd name="connsiteY18" fmla="*/ 322968 h 1097960"/>
              <a:gd name="connsiteX19" fmla="*/ 1435894 w 2180798"/>
              <a:gd name="connsiteY19" fmla="*/ 8762 h 1097960"/>
              <a:gd name="connsiteX20" fmla="*/ 1490230 w 2180798"/>
              <a:gd name="connsiteY20" fmla="*/ 646 h 109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80798" h="1097960">
                <a:moveTo>
                  <a:pt x="1490230" y="646"/>
                </a:moveTo>
                <a:cubicBezTo>
                  <a:pt x="1616980" y="-7378"/>
                  <a:pt x="1740620" y="59774"/>
                  <a:pt x="1800662" y="176699"/>
                </a:cubicBezTo>
                <a:cubicBezTo>
                  <a:pt x="1883727" y="147807"/>
                  <a:pt x="1975822" y="160447"/>
                  <a:pt x="2048054" y="211009"/>
                </a:cubicBezTo>
                <a:cubicBezTo>
                  <a:pt x="2118479" y="261571"/>
                  <a:pt x="2161818" y="342831"/>
                  <a:pt x="2161818" y="431314"/>
                </a:cubicBezTo>
                <a:cubicBezTo>
                  <a:pt x="2167235" y="431314"/>
                  <a:pt x="2174458" y="431314"/>
                  <a:pt x="2179876" y="431314"/>
                </a:cubicBezTo>
                <a:lnTo>
                  <a:pt x="2180798" y="431410"/>
                </a:lnTo>
                <a:lnTo>
                  <a:pt x="2180798" y="1097960"/>
                </a:lnTo>
                <a:lnTo>
                  <a:pt x="21711" y="1097960"/>
                </a:lnTo>
                <a:lnTo>
                  <a:pt x="0" y="966234"/>
                </a:lnTo>
                <a:cubicBezTo>
                  <a:pt x="4966" y="918155"/>
                  <a:pt x="22572" y="871205"/>
                  <a:pt x="52367" y="830574"/>
                </a:cubicBezTo>
                <a:cubicBezTo>
                  <a:pt x="113764" y="751120"/>
                  <a:pt x="213082" y="709587"/>
                  <a:pt x="312400" y="725839"/>
                </a:cubicBezTo>
                <a:cubicBezTo>
                  <a:pt x="312400" y="724033"/>
                  <a:pt x="312400" y="722228"/>
                  <a:pt x="312400" y="722228"/>
                </a:cubicBezTo>
                <a:cubicBezTo>
                  <a:pt x="312400" y="572348"/>
                  <a:pt x="417135" y="442331"/>
                  <a:pt x="561598" y="408022"/>
                </a:cubicBezTo>
                <a:cubicBezTo>
                  <a:pt x="669944" y="382290"/>
                  <a:pt x="782354" y="414455"/>
                  <a:pt x="860737" y="488520"/>
                </a:cubicBezTo>
                <a:lnTo>
                  <a:pt x="885240" y="521166"/>
                </a:lnTo>
                <a:lnTo>
                  <a:pt x="891169" y="496351"/>
                </a:lnTo>
                <a:cubicBezTo>
                  <a:pt x="899915" y="473525"/>
                  <a:pt x="911766" y="451629"/>
                  <a:pt x="926663" y="431314"/>
                </a:cubicBezTo>
                <a:cubicBezTo>
                  <a:pt x="988060" y="351860"/>
                  <a:pt x="1087378" y="310327"/>
                  <a:pt x="1186696" y="326579"/>
                </a:cubicBezTo>
                <a:cubicBezTo>
                  <a:pt x="1186696" y="324773"/>
                  <a:pt x="1186696" y="322968"/>
                  <a:pt x="1186696" y="322968"/>
                </a:cubicBezTo>
                <a:cubicBezTo>
                  <a:pt x="1186696" y="173088"/>
                  <a:pt x="1291431" y="43071"/>
                  <a:pt x="1435894" y="8762"/>
                </a:cubicBezTo>
                <a:cubicBezTo>
                  <a:pt x="1453952" y="4473"/>
                  <a:pt x="1472123" y="1793"/>
                  <a:pt x="1490230" y="646"/>
                </a:cubicBezTo>
                <a:close/>
              </a:path>
            </a:pathLst>
          </a:custGeom>
          <a:solidFill>
            <a:schemeClr val="bg1"/>
          </a:solidFill>
          <a:ln w="18058" cap="flat">
            <a:noFill/>
            <a:prstDash val="solid"/>
            <a:miter/>
          </a:ln>
        </p:spPr>
        <p:txBody>
          <a:bodyPr rtlCol="0" anchor="ctr"/>
          <a:lstStyle/>
          <a:p>
            <a:endParaRPr lang="ja-JP" altLang="en-US"/>
          </a:p>
        </p:txBody>
      </p:sp>
      <p:sp>
        <p:nvSpPr>
          <p:cNvPr id="47" name="フリーフォーム: 図形 46" descr="雲 単色塗りつぶし">
            <a:extLst>
              <a:ext uri="{FF2B5EF4-FFF2-40B4-BE49-F238E27FC236}">
                <a16:creationId xmlns:a16="http://schemas.microsoft.com/office/drawing/2014/main" id="{E3CB79E9-9F27-115A-D8F3-F1152147436F}"/>
              </a:ext>
            </a:extLst>
          </p:cNvPr>
          <p:cNvSpPr/>
          <p:nvPr/>
        </p:nvSpPr>
        <p:spPr>
          <a:xfrm>
            <a:off x="4748831" y="1447987"/>
            <a:ext cx="2180798" cy="1097960"/>
          </a:xfrm>
          <a:custGeom>
            <a:avLst/>
            <a:gdLst>
              <a:gd name="connsiteX0" fmla="*/ 1490230 w 2180798"/>
              <a:gd name="connsiteY0" fmla="*/ 646 h 1097960"/>
              <a:gd name="connsiteX1" fmla="*/ 1800662 w 2180798"/>
              <a:gd name="connsiteY1" fmla="*/ 176699 h 1097960"/>
              <a:gd name="connsiteX2" fmla="*/ 2048054 w 2180798"/>
              <a:gd name="connsiteY2" fmla="*/ 211009 h 1097960"/>
              <a:gd name="connsiteX3" fmla="*/ 2161818 w 2180798"/>
              <a:gd name="connsiteY3" fmla="*/ 431314 h 1097960"/>
              <a:gd name="connsiteX4" fmla="*/ 2179876 w 2180798"/>
              <a:gd name="connsiteY4" fmla="*/ 431314 h 1097960"/>
              <a:gd name="connsiteX5" fmla="*/ 2180798 w 2180798"/>
              <a:gd name="connsiteY5" fmla="*/ 431410 h 1097960"/>
              <a:gd name="connsiteX6" fmla="*/ 2180798 w 2180798"/>
              <a:gd name="connsiteY6" fmla="*/ 1097960 h 1097960"/>
              <a:gd name="connsiteX7" fmla="*/ 21711 w 2180798"/>
              <a:gd name="connsiteY7" fmla="*/ 1097960 h 1097960"/>
              <a:gd name="connsiteX8" fmla="*/ 0 w 2180798"/>
              <a:gd name="connsiteY8" fmla="*/ 966234 h 1097960"/>
              <a:gd name="connsiteX9" fmla="*/ 52367 w 2180798"/>
              <a:gd name="connsiteY9" fmla="*/ 830574 h 1097960"/>
              <a:gd name="connsiteX10" fmla="*/ 312400 w 2180798"/>
              <a:gd name="connsiteY10" fmla="*/ 725839 h 1097960"/>
              <a:gd name="connsiteX11" fmla="*/ 312400 w 2180798"/>
              <a:gd name="connsiteY11" fmla="*/ 722228 h 1097960"/>
              <a:gd name="connsiteX12" fmla="*/ 561598 w 2180798"/>
              <a:gd name="connsiteY12" fmla="*/ 408022 h 1097960"/>
              <a:gd name="connsiteX13" fmla="*/ 860737 w 2180798"/>
              <a:gd name="connsiteY13" fmla="*/ 488520 h 1097960"/>
              <a:gd name="connsiteX14" fmla="*/ 885240 w 2180798"/>
              <a:gd name="connsiteY14" fmla="*/ 521166 h 1097960"/>
              <a:gd name="connsiteX15" fmla="*/ 891169 w 2180798"/>
              <a:gd name="connsiteY15" fmla="*/ 496351 h 1097960"/>
              <a:gd name="connsiteX16" fmla="*/ 926663 w 2180798"/>
              <a:gd name="connsiteY16" fmla="*/ 431314 h 1097960"/>
              <a:gd name="connsiteX17" fmla="*/ 1186696 w 2180798"/>
              <a:gd name="connsiteY17" fmla="*/ 326579 h 1097960"/>
              <a:gd name="connsiteX18" fmla="*/ 1186696 w 2180798"/>
              <a:gd name="connsiteY18" fmla="*/ 322968 h 1097960"/>
              <a:gd name="connsiteX19" fmla="*/ 1435894 w 2180798"/>
              <a:gd name="connsiteY19" fmla="*/ 8762 h 1097960"/>
              <a:gd name="connsiteX20" fmla="*/ 1490230 w 2180798"/>
              <a:gd name="connsiteY20" fmla="*/ 646 h 109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80798" h="1097960">
                <a:moveTo>
                  <a:pt x="1490230" y="646"/>
                </a:moveTo>
                <a:cubicBezTo>
                  <a:pt x="1616980" y="-7378"/>
                  <a:pt x="1740620" y="59774"/>
                  <a:pt x="1800662" y="176699"/>
                </a:cubicBezTo>
                <a:cubicBezTo>
                  <a:pt x="1883727" y="147807"/>
                  <a:pt x="1975822" y="160447"/>
                  <a:pt x="2048054" y="211009"/>
                </a:cubicBezTo>
                <a:cubicBezTo>
                  <a:pt x="2118479" y="261571"/>
                  <a:pt x="2161818" y="342831"/>
                  <a:pt x="2161818" y="431314"/>
                </a:cubicBezTo>
                <a:cubicBezTo>
                  <a:pt x="2167235" y="431314"/>
                  <a:pt x="2174458" y="431314"/>
                  <a:pt x="2179876" y="431314"/>
                </a:cubicBezTo>
                <a:lnTo>
                  <a:pt x="2180798" y="431410"/>
                </a:lnTo>
                <a:lnTo>
                  <a:pt x="2180798" y="1097960"/>
                </a:lnTo>
                <a:lnTo>
                  <a:pt x="21711" y="1097960"/>
                </a:lnTo>
                <a:lnTo>
                  <a:pt x="0" y="966234"/>
                </a:lnTo>
                <a:cubicBezTo>
                  <a:pt x="4966" y="918155"/>
                  <a:pt x="22572" y="871205"/>
                  <a:pt x="52367" y="830574"/>
                </a:cubicBezTo>
                <a:cubicBezTo>
                  <a:pt x="113764" y="751120"/>
                  <a:pt x="213082" y="709587"/>
                  <a:pt x="312400" y="725839"/>
                </a:cubicBezTo>
                <a:cubicBezTo>
                  <a:pt x="312400" y="724033"/>
                  <a:pt x="312400" y="722228"/>
                  <a:pt x="312400" y="722228"/>
                </a:cubicBezTo>
                <a:cubicBezTo>
                  <a:pt x="312400" y="572348"/>
                  <a:pt x="417135" y="442331"/>
                  <a:pt x="561598" y="408022"/>
                </a:cubicBezTo>
                <a:cubicBezTo>
                  <a:pt x="669944" y="382290"/>
                  <a:pt x="782354" y="414455"/>
                  <a:pt x="860737" y="488520"/>
                </a:cubicBezTo>
                <a:lnTo>
                  <a:pt x="885240" y="521166"/>
                </a:lnTo>
                <a:lnTo>
                  <a:pt x="891169" y="496351"/>
                </a:lnTo>
                <a:cubicBezTo>
                  <a:pt x="899915" y="473525"/>
                  <a:pt x="911766" y="451629"/>
                  <a:pt x="926663" y="431314"/>
                </a:cubicBezTo>
                <a:cubicBezTo>
                  <a:pt x="988060" y="351860"/>
                  <a:pt x="1087378" y="310327"/>
                  <a:pt x="1186696" y="326579"/>
                </a:cubicBezTo>
                <a:cubicBezTo>
                  <a:pt x="1186696" y="324773"/>
                  <a:pt x="1186696" y="322968"/>
                  <a:pt x="1186696" y="322968"/>
                </a:cubicBezTo>
                <a:cubicBezTo>
                  <a:pt x="1186696" y="173088"/>
                  <a:pt x="1291431" y="43071"/>
                  <a:pt x="1435894" y="8762"/>
                </a:cubicBezTo>
                <a:cubicBezTo>
                  <a:pt x="1453952" y="4473"/>
                  <a:pt x="1472123" y="1793"/>
                  <a:pt x="1490230" y="646"/>
                </a:cubicBezTo>
                <a:close/>
              </a:path>
            </a:pathLst>
          </a:custGeom>
          <a:solidFill>
            <a:schemeClr val="bg1"/>
          </a:solidFill>
          <a:ln w="18058" cap="flat">
            <a:noFill/>
            <a:prstDash val="solid"/>
            <a:miter/>
          </a:ln>
        </p:spPr>
        <p:txBody>
          <a:bodyPr rtlCol="0" anchor="ctr"/>
          <a:lstStyle/>
          <a:p>
            <a:endParaRPr lang="ja-JP" altLang="en-US"/>
          </a:p>
        </p:txBody>
      </p:sp>
      <p:sp>
        <p:nvSpPr>
          <p:cNvPr id="56" name="四角形: 角を丸くする 55">
            <a:extLst>
              <a:ext uri="{FF2B5EF4-FFF2-40B4-BE49-F238E27FC236}">
                <a16:creationId xmlns:a16="http://schemas.microsoft.com/office/drawing/2014/main" id="{858C0702-EDA5-59E3-C5E2-F9A84BCB0498}"/>
              </a:ext>
            </a:extLst>
          </p:cNvPr>
          <p:cNvSpPr/>
          <p:nvPr/>
        </p:nvSpPr>
        <p:spPr>
          <a:xfrm>
            <a:off x="155797" y="4724262"/>
            <a:ext cx="6568510" cy="4552979"/>
          </a:xfrm>
          <a:prstGeom prst="roundRect">
            <a:avLst>
              <a:gd name="adj" fmla="val 6747"/>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 1p medium" panose="020B0603020203020204" pitchFamily="50" charset="-128"/>
              <a:ea typeface="M+ 1p medium" panose="020B0603020203020204" pitchFamily="50" charset="-128"/>
              <a:cs typeface="M+ 1p medium" panose="020B0603020203020204" pitchFamily="50" charset="-128"/>
            </a:endParaRPr>
          </a:p>
        </p:txBody>
      </p:sp>
      <p:sp>
        <p:nvSpPr>
          <p:cNvPr id="51" name="四角形: 角を丸くする 50">
            <a:extLst>
              <a:ext uri="{FF2B5EF4-FFF2-40B4-BE49-F238E27FC236}">
                <a16:creationId xmlns:a16="http://schemas.microsoft.com/office/drawing/2014/main" id="{2BE4563B-F622-92ED-3BC6-77C2A59477B0}"/>
              </a:ext>
            </a:extLst>
          </p:cNvPr>
          <p:cNvSpPr/>
          <p:nvPr/>
        </p:nvSpPr>
        <p:spPr>
          <a:xfrm>
            <a:off x="127852" y="2667519"/>
            <a:ext cx="6529705" cy="1922116"/>
          </a:xfrm>
          <a:prstGeom prst="roundRect">
            <a:avLst>
              <a:gd name="adj" fmla="val 10833"/>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l"/>
            </a:pPr>
            <a:endParaRPr kumimoji="1" lang="ja-JP" altLang="en-US">
              <a:latin typeface="M+ 1p medium" panose="020B0603020203020204" pitchFamily="50" charset="-128"/>
              <a:ea typeface="M+ 1p medium" panose="020B0603020203020204" pitchFamily="50" charset="-128"/>
              <a:cs typeface="M+ 1p medium" panose="020B0603020203020204" pitchFamily="50" charset="-128"/>
            </a:endParaRPr>
          </a:p>
        </p:txBody>
      </p:sp>
      <p:sp>
        <p:nvSpPr>
          <p:cNvPr id="4" name="正方形/長方形 3">
            <a:extLst>
              <a:ext uri="{FF2B5EF4-FFF2-40B4-BE49-F238E27FC236}">
                <a16:creationId xmlns:a16="http://schemas.microsoft.com/office/drawing/2014/main" id="{485DA878-306D-02D3-CD9D-C6B69AFE2229}"/>
              </a:ext>
            </a:extLst>
          </p:cNvPr>
          <p:cNvSpPr/>
          <p:nvPr/>
        </p:nvSpPr>
        <p:spPr>
          <a:xfrm>
            <a:off x="539206" y="141841"/>
            <a:ext cx="5791200" cy="1345936"/>
          </a:xfrm>
          <a:prstGeom prst="rect">
            <a:avLst/>
          </a:prstGeom>
          <a:no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4400" b="1">
                <a:ln w="69850">
                  <a:solidFill>
                    <a:srgbClr val="4648B9"/>
                  </a:solidFill>
                </a:ln>
                <a:solidFill>
                  <a:schemeClr val="tx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農作業中</a:t>
            </a:r>
            <a:r>
              <a:rPr lang="ja-JP" altLang="en-US" sz="3200" b="1">
                <a:ln w="69850">
                  <a:solidFill>
                    <a:srgbClr val="4648B9"/>
                  </a:solidFill>
                </a:ln>
                <a:solidFill>
                  <a:schemeClr val="tx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の</a:t>
            </a:r>
            <a:r>
              <a:rPr lang="ja-JP" altLang="en-US" sz="4400" b="1">
                <a:ln w="69850">
                  <a:solidFill>
                    <a:srgbClr val="4648B9"/>
                  </a:solidFill>
                </a:ln>
                <a:solidFill>
                  <a:schemeClr val="tx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熱中症</a:t>
            </a:r>
            <a:r>
              <a:rPr lang="ja-JP" altLang="en-US" sz="3200" b="1">
                <a:ln w="69850">
                  <a:solidFill>
                    <a:srgbClr val="4648B9"/>
                  </a:solidFill>
                </a:ln>
                <a:solidFill>
                  <a:schemeClr val="tx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を</a:t>
            </a:r>
            <a:endParaRPr lang="en-US" altLang="ja-JP" sz="4400" b="1">
              <a:ln w="69850">
                <a:solidFill>
                  <a:srgbClr val="4648B9"/>
                </a:solidFill>
              </a:ln>
              <a:solidFill>
                <a:schemeClr val="tx1"/>
              </a:solidFill>
              <a:latin typeface="HG創英角ｺﾞｼｯｸUB" panose="020B0909000000000000" pitchFamily="49" charset="-128"/>
              <a:ea typeface="HG創英角ｺﾞｼｯｸUB" panose="020B0909000000000000" pitchFamily="49" charset="-128"/>
              <a:cs typeface="M+ 1p heavy" panose="020B0803020203020204" pitchFamily="50" charset="-128"/>
            </a:endParaRPr>
          </a:p>
          <a:p>
            <a:pPr algn="ctr"/>
            <a:r>
              <a:rPr kumimoji="1" lang="ja-JP" altLang="en-US" sz="4400" b="1">
                <a:ln w="69850">
                  <a:solidFill>
                    <a:srgbClr val="4648B9"/>
                  </a:solidFill>
                </a:ln>
                <a:solidFill>
                  <a:schemeClr val="tx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予防</a:t>
            </a:r>
            <a:r>
              <a:rPr kumimoji="1" lang="ja-JP" altLang="en-US" sz="4000" b="1">
                <a:ln w="69850">
                  <a:solidFill>
                    <a:srgbClr val="4648B9"/>
                  </a:solidFill>
                </a:ln>
                <a:solidFill>
                  <a:schemeClr val="tx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しましょう</a:t>
            </a:r>
            <a:r>
              <a:rPr kumimoji="1" lang="en-US" altLang="ja-JP" sz="4400" b="1">
                <a:ln w="69850">
                  <a:solidFill>
                    <a:srgbClr val="4648B9"/>
                  </a:solidFill>
                </a:ln>
                <a:solidFill>
                  <a:schemeClr val="tx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a:t>
            </a:r>
          </a:p>
        </p:txBody>
      </p:sp>
      <p:sp>
        <p:nvSpPr>
          <p:cNvPr id="5" name="正方形/長方形 4">
            <a:extLst>
              <a:ext uri="{FF2B5EF4-FFF2-40B4-BE49-F238E27FC236}">
                <a16:creationId xmlns:a16="http://schemas.microsoft.com/office/drawing/2014/main" id="{C87CCC51-5250-ABE0-B0E3-5710E7444A7B}"/>
              </a:ext>
            </a:extLst>
          </p:cNvPr>
          <p:cNvSpPr/>
          <p:nvPr/>
        </p:nvSpPr>
        <p:spPr>
          <a:xfrm>
            <a:off x="401863" y="3304874"/>
            <a:ext cx="3228239" cy="1132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spcAft>
                <a:spcPts val="600"/>
              </a:spcAft>
              <a:buSzPct val="80000"/>
              <a:buFont typeface="Wingdings" panose="05000000000000000000" pitchFamily="2" charset="2"/>
              <a:buChar char="l"/>
            </a:pPr>
            <a:r>
              <a:rPr lang="ja-JP" altLang="en-US"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近年、農作業中の熱中症による死亡者は</a:t>
            </a:r>
            <a:r>
              <a:rPr lang="ja-JP" altLang="en-US" sz="1600" b="1">
                <a:solidFill>
                  <a:srgbClr val="14CEE5"/>
                </a:solidFill>
                <a:latin typeface="BIZ UDPゴシック" panose="020B0400000000000000" pitchFamily="50" charset="-128"/>
                <a:ea typeface="BIZ UDPゴシック" panose="020B0400000000000000" pitchFamily="50" charset="-128"/>
                <a:cs typeface="M+ 1p medium" panose="020B0603020203020204" pitchFamily="50" charset="-128"/>
              </a:rPr>
              <a:t>急増</a:t>
            </a:r>
            <a:r>
              <a:rPr lang="ja-JP" altLang="en-US"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しています。</a:t>
            </a: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marL="171450" indent="-171450">
              <a:spcAft>
                <a:spcPts val="600"/>
              </a:spcAft>
              <a:buSzPct val="80000"/>
              <a:buFont typeface="Wingdings" panose="05000000000000000000" pitchFamily="2" charset="2"/>
              <a:buChar char="l"/>
            </a:pPr>
            <a:r>
              <a:rPr lang="ja-JP" altLang="en-US"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このうち、</a:t>
            </a:r>
            <a:r>
              <a:rPr lang="ja-JP" altLang="en-US" sz="12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約</a:t>
            </a:r>
            <a:r>
              <a:rPr lang="en-US" altLang="ja-JP"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85</a:t>
            </a:r>
            <a:r>
              <a:rPr lang="ja-JP" altLang="en-US" sz="12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a:t>
            </a:r>
            <a:r>
              <a:rPr lang="ja-JP" altLang="en-US"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が</a:t>
            </a:r>
            <a:r>
              <a:rPr lang="en-US" altLang="ja-JP"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7</a:t>
            </a: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a:t>
            </a:r>
            <a:r>
              <a:rPr lang="en-US" altLang="ja-JP"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8</a:t>
            </a:r>
            <a:r>
              <a:rPr lang="ja-JP" altLang="en-US" sz="12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月</a:t>
            </a:r>
            <a:r>
              <a:rPr lang="ja-JP" altLang="en-US"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に発生しています。</a:t>
            </a: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sp>
        <p:nvSpPr>
          <p:cNvPr id="344" name="フリーフォーム: 図形 343">
            <a:extLst>
              <a:ext uri="{FF2B5EF4-FFF2-40B4-BE49-F238E27FC236}">
                <a16:creationId xmlns:a16="http://schemas.microsoft.com/office/drawing/2014/main" id="{3EEA4D02-200D-4C84-914B-81FEF9296701}"/>
              </a:ext>
            </a:extLst>
          </p:cNvPr>
          <p:cNvSpPr/>
          <p:nvPr/>
        </p:nvSpPr>
        <p:spPr>
          <a:xfrm>
            <a:off x="445188" y="5306255"/>
            <a:ext cx="2114642" cy="225320"/>
          </a:xfrm>
          <a:custGeom>
            <a:avLst/>
            <a:gdLst>
              <a:gd name="connsiteX0" fmla="*/ 1823234 w 2114642"/>
              <a:gd name="connsiteY0" fmla="*/ 216997 h 225320"/>
              <a:gd name="connsiteX1" fmla="*/ 1808162 w 2114642"/>
              <a:gd name="connsiteY1" fmla="*/ 202782 h 225320"/>
              <a:gd name="connsiteX2" fmla="*/ 1920549 w 2114642"/>
              <a:gd name="connsiteY2" fmla="*/ 199028 h 225320"/>
              <a:gd name="connsiteX3" fmla="*/ 1918258 w 2114642"/>
              <a:gd name="connsiteY3" fmla="*/ 202106 h 225320"/>
              <a:gd name="connsiteX4" fmla="*/ 1994297 w 2114642"/>
              <a:gd name="connsiteY4" fmla="*/ 212462 h 225320"/>
              <a:gd name="connsiteX5" fmla="*/ 1994297 w 2114642"/>
              <a:gd name="connsiteY5" fmla="*/ 213884 h 225320"/>
              <a:gd name="connsiteX6" fmla="*/ 2001210 w 2114642"/>
              <a:gd name="connsiteY6" fmla="*/ 214583 h 225320"/>
              <a:gd name="connsiteX7" fmla="*/ 1989697 w 2114642"/>
              <a:gd name="connsiteY7" fmla="*/ 205877 h 225320"/>
              <a:gd name="connsiteX8" fmla="*/ 2011819 w 2114642"/>
              <a:gd name="connsiteY8" fmla="*/ 194558 h 225320"/>
              <a:gd name="connsiteX9" fmla="*/ 2014632 w 2114642"/>
              <a:gd name="connsiteY9" fmla="*/ 201325 h 225320"/>
              <a:gd name="connsiteX10" fmla="*/ 2037188 w 2114642"/>
              <a:gd name="connsiteY10" fmla="*/ 198946 h 225320"/>
              <a:gd name="connsiteX11" fmla="*/ 2044102 w 2114642"/>
              <a:gd name="connsiteY11" fmla="*/ 208127 h 225320"/>
              <a:gd name="connsiteX12" fmla="*/ 2066294 w 2114642"/>
              <a:gd name="connsiteY12" fmla="*/ 194564 h 225320"/>
              <a:gd name="connsiteX13" fmla="*/ 2073167 w 2114642"/>
              <a:gd name="connsiteY13" fmla="*/ 179656 h 225320"/>
              <a:gd name="connsiteX14" fmla="*/ 2077913 w 2114642"/>
              <a:gd name="connsiteY14" fmla="*/ 186106 h 225320"/>
              <a:gd name="connsiteX15" fmla="*/ 2114643 w 2114642"/>
              <a:gd name="connsiteY15" fmla="*/ 173876 h 225320"/>
              <a:gd name="connsiteX16" fmla="*/ 2060185 w 2114642"/>
              <a:gd name="connsiteY16" fmla="*/ 131196 h 225320"/>
              <a:gd name="connsiteX17" fmla="*/ 2061213 w 2114642"/>
              <a:gd name="connsiteY17" fmla="*/ 125028 h 225320"/>
              <a:gd name="connsiteX18" fmla="*/ 2060185 w 2114642"/>
              <a:gd name="connsiteY18" fmla="*/ 128376 h 225320"/>
              <a:gd name="connsiteX19" fmla="*/ 2046311 w 2114642"/>
              <a:gd name="connsiteY19" fmla="*/ 114255 h 225320"/>
              <a:gd name="connsiteX20" fmla="*/ 2046581 w 2114642"/>
              <a:gd name="connsiteY20" fmla="*/ 116610 h 225320"/>
              <a:gd name="connsiteX21" fmla="*/ 2047174 w 2114642"/>
              <a:gd name="connsiteY21" fmla="*/ 115477 h 225320"/>
              <a:gd name="connsiteX22" fmla="*/ 2046857 w 2114642"/>
              <a:gd name="connsiteY22" fmla="*/ 118860 h 225320"/>
              <a:gd name="connsiteX23" fmla="*/ 2044026 w 2114642"/>
              <a:gd name="connsiteY23" fmla="*/ 121597 h 225320"/>
              <a:gd name="connsiteX24" fmla="*/ 2044508 w 2114642"/>
              <a:gd name="connsiteY24" fmla="*/ 120710 h 225320"/>
              <a:gd name="connsiteX25" fmla="*/ 2031068 w 2114642"/>
              <a:gd name="connsiteY25" fmla="*/ 120012 h 225320"/>
              <a:gd name="connsiteX26" fmla="*/ 2031009 w 2114642"/>
              <a:gd name="connsiteY26" fmla="*/ 112922 h 225320"/>
              <a:gd name="connsiteX27" fmla="*/ 1975711 w 2114642"/>
              <a:gd name="connsiteY27" fmla="*/ 91881 h 225320"/>
              <a:gd name="connsiteX28" fmla="*/ 1943445 w 2114642"/>
              <a:gd name="connsiteY28" fmla="*/ 89619 h 225320"/>
              <a:gd name="connsiteX29" fmla="*/ 1925001 w 2114642"/>
              <a:gd name="connsiteY29" fmla="*/ 73160 h 225320"/>
              <a:gd name="connsiteX30" fmla="*/ 1922704 w 2114642"/>
              <a:gd name="connsiteY30" fmla="*/ 81901 h 225320"/>
              <a:gd name="connsiteX31" fmla="*/ 1908877 w 2114642"/>
              <a:gd name="connsiteY31" fmla="*/ 72039 h 225320"/>
              <a:gd name="connsiteX32" fmla="*/ 1911080 w 2114642"/>
              <a:gd name="connsiteY32" fmla="*/ 64173 h 225320"/>
              <a:gd name="connsiteX33" fmla="*/ 1876605 w 2114642"/>
              <a:gd name="connsiteY33" fmla="*/ 64109 h 225320"/>
              <a:gd name="connsiteX34" fmla="*/ 1853532 w 2114642"/>
              <a:gd name="connsiteY34" fmla="*/ 50969 h 225320"/>
              <a:gd name="connsiteX35" fmla="*/ 1860487 w 2114642"/>
              <a:gd name="connsiteY35" fmla="*/ 58746 h 225320"/>
              <a:gd name="connsiteX36" fmla="*/ 1860041 w 2114642"/>
              <a:gd name="connsiteY36" fmla="*/ 61677 h 225320"/>
              <a:gd name="connsiteX37" fmla="*/ 1806846 w 2114642"/>
              <a:gd name="connsiteY37" fmla="*/ 51421 h 225320"/>
              <a:gd name="connsiteX38" fmla="*/ 1806846 w 2114642"/>
              <a:gd name="connsiteY38" fmla="*/ 48590 h 225320"/>
              <a:gd name="connsiteX39" fmla="*/ 1801354 w 2114642"/>
              <a:gd name="connsiteY39" fmla="*/ 77778 h 225320"/>
              <a:gd name="connsiteX40" fmla="*/ 1796760 w 2114642"/>
              <a:gd name="connsiteY40" fmla="*/ 72608 h 225320"/>
              <a:gd name="connsiteX41" fmla="*/ 1789846 w 2114642"/>
              <a:gd name="connsiteY41" fmla="*/ 77578 h 225320"/>
              <a:gd name="connsiteX42" fmla="*/ 1787491 w 2114642"/>
              <a:gd name="connsiteY42" fmla="*/ 69325 h 225320"/>
              <a:gd name="connsiteX43" fmla="*/ 1746878 w 2114642"/>
              <a:gd name="connsiteY43" fmla="*/ 66740 h 225320"/>
              <a:gd name="connsiteX44" fmla="*/ 1761322 w 2114642"/>
              <a:gd name="connsiteY44" fmla="*/ 98272 h 225320"/>
              <a:gd name="connsiteX45" fmla="*/ 1726760 w 2114642"/>
              <a:gd name="connsiteY45" fmla="*/ 86353 h 225320"/>
              <a:gd name="connsiteX46" fmla="*/ 1719846 w 2114642"/>
              <a:gd name="connsiteY46" fmla="*/ 75757 h 225320"/>
              <a:gd name="connsiteX47" fmla="*/ 1694529 w 2114642"/>
              <a:gd name="connsiteY47" fmla="*/ 78447 h 225320"/>
              <a:gd name="connsiteX48" fmla="*/ 1682940 w 2114642"/>
              <a:gd name="connsiteY48" fmla="*/ 66905 h 225320"/>
              <a:gd name="connsiteX49" fmla="*/ 1694470 w 2114642"/>
              <a:gd name="connsiteY49" fmla="*/ 67104 h 225320"/>
              <a:gd name="connsiteX50" fmla="*/ 1669136 w 2114642"/>
              <a:gd name="connsiteY50" fmla="*/ 49964 h 225320"/>
              <a:gd name="connsiteX51" fmla="*/ 1669036 w 2114642"/>
              <a:gd name="connsiteY51" fmla="*/ 50275 h 225320"/>
              <a:gd name="connsiteX52" fmla="*/ 1670164 w 2114642"/>
              <a:gd name="connsiteY52" fmla="*/ 51997 h 225320"/>
              <a:gd name="connsiteX53" fmla="*/ 1668554 w 2114642"/>
              <a:gd name="connsiteY53" fmla="*/ 52278 h 225320"/>
              <a:gd name="connsiteX54" fmla="*/ 1653018 w 2114642"/>
              <a:gd name="connsiteY54" fmla="*/ 61595 h 225320"/>
              <a:gd name="connsiteX55" fmla="*/ 1614038 w 2114642"/>
              <a:gd name="connsiteY55" fmla="*/ 56261 h 225320"/>
              <a:gd name="connsiteX56" fmla="*/ 1609444 w 2114642"/>
              <a:gd name="connsiteY56" fmla="*/ 68062 h 225320"/>
              <a:gd name="connsiteX57" fmla="*/ 1595617 w 2114642"/>
              <a:gd name="connsiteY57" fmla="*/ 61031 h 225320"/>
              <a:gd name="connsiteX58" fmla="*/ 1595617 w 2114642"/>
              <a:gd name="connsiteY58" fmla="*/ 51638 h 225320"/>
              <a:gd name="connsiteX59" fmla="*/ 1652084 w 2114642"/>
              <a:gd name="connsiteY59" fmla="*/ 48143 h 225320"/>
              <a:gd name="connsiteX60" fmla="*/ 1652389 w 2114642"/>
              <a:gd name="connsiteY60" fmla="*/ 43855 h 225320"/>
              <a:gd name="connsiteX61" fmla="*/ 1623495 w 2114642"/>
              <a:gd name="connsiteY61" fmla="*/ 47092 h 225320"/>
              <a:gd name="connsiteX62" fmla="*/ 1617832 w 2114642"/>
              <a:gd name="connsiteY62" fmla="*/ 29106 h 225320"/>
              <a:gd name="connsiteX63" fmla="*/ 1611453 w 2114642"/>
              <a:gd name="connsiteY63" fmla="*/ 38298 h 225320"/>
              <a:gd name="connsiteX64" fmla="*/ 1540783 w 2114642"/>
              <a:gd name="connsiteY64" fmla="*/ 29164 h 225320"/>
              <a:gd name="connsiteX65" fmla="*/ 1543908 w 2114642"/>
              <a:gd name="connsiteY65" fmla="*/ 33881 h 225320"/>
              <a:gd name="connsiteX66" fmla="*/ 1527673 w 2114642"/>
              <a:gd name="connsiteY66" fmla="*/ 31708 h 225320"/>
              <a:gd name="connsiteX67" fmla="*/ 1469667 w 2114642"/>
              <a:gd name="connsiteY67" fmla="*/ 12335 h 225320"/>
              <a:gd name="connsiteX68" fmla="*/ 1466595 w 2114642"/>
              <a:gd name="connsiteY68" fmla="*/ 23408 h 225320"/>
              <a:gd name="connsiteX69" fmla="*/ 1452973 w 2114642"/>
              <a:gd name="connsiteY69" fmla="*/ 21569 h 225320"/>
              <a:gd name="connsiteX70" fmla="*/ 1443228 w 2114642"/>
              <a:gd name="connsiteY70" fmla="*/ 26456 h 225320"/>
              <a:gd name="connsiteX71" fmla="*/ 1426076 w 2114642"/>
              <a:gd name="connsiteY71" fmla="*/ 25581 h 225320"/>
              <a:gd name="connsiteX72" fmla="*/ 1426076 w 2114642"/>
              <a:gd name="connsiteY72" fmla="*/ 25575 h 225320"/>
              <a:gd name="connsiteX73" fmla="*/ 1426035 w 2114642"/>
              <a:gd name="connsiteY73" fmla="*/ 25546 h 225320"/>
              <a:gd name="connsiteX74" fmla="*/ 1424696 w 2114642"/>
              <a:gd name="connsiteY74" fmla="*/ 24242 h 225320"/>
              <a:gd name="connsiteX75" fmla="*/ 1424772 w 2114642"/>
              <a:gd name="connsiteY75" fmla="*/ 25164 h 225320"/>
              <a:gd name="connsiteX76" fmla="*/ 1408754 w 2114642"/>
              <a:gd name="connsiteY76" fmla="*/ 28712 h 225320"/>
              <a:gd name="connsiteX77" fmla="*/ 1395144 w 2114642"/>
              <a:gd name="connsiteY77" fmla="*/ 40249 h 225320"/>
              <a:gd name="connsiteX78" fmla="*/ 1387237 w 2114642"/>
              <a:gd name="connsiteY78" fmla="*/ 24371 h 225320"/>
              <a:gd name="connsiteX79" fmla="*/ 1349861 w 2114642"/>
              <a:gd name="connsiteY79" fmla="*/ 31238 h 225320"/>
              <a:gd name="connsiteX80" fmla="*/ 1341714 w 2114642"/>
              <a:gd name="connsiteY80" fmla="*/ 0 h 225320"/>
              <a:gd name="connsiteX81" fmla="*/ 1325613 w 2114642"/>
              <a:gd name="connsiteY81" fmla="*/ 16477 h 225320"/>
              <a:gd name="connsiteX82" fmla="*/ 1327692 w 2114642"/>
              <a:gd name="connsiteY82" fmla="*/ 3842 h 225320"/>
              <a:gd name="connsiteX83" fmla="*/ 1313090 w 2114642"/>
              <a:gd name="connsiteY83" fmla="*/ 8893 h 225320"/>
              <a:gd name="connsiteX84" fmla="*/ 1305459 w 2114642"/>
              <a:gd name="connsiteY84" fmla="*/ 38851 h 225320"/>
              <a:gd name="connsiteX85" fmla="*/ 1308567 w 2114642"/>
              <a:gd name="connsiteY85" fmla="*/ 42369 h 225320"/>
              <a:gd name="connsiteX86" fmla="*/ 1280895 w 2114642"/>
              <a:gd name="connsiteY86" fmla="*/ 45547 h 225320"/>
              <a:gd name="connsiteX87" fmla="*/ 1281264 w 2114642"/>
              <a:gd name="connsiteY87" fmla="*/ 39878 h 225320"/>
              <a:gd name="connsiteX88" fmla="*/ 1270744 w 2114642"/>
              <a:gd name="connsiteY88" fmla="*/ 42751 h 225320"/>
              <a:gd name="connsiteX89" fmla="*/ 1270080 w 2114642"/>
              <a:gd name="connsiteY89" fmla="*/ 35497 h 225320"/>
              <a:gd name="connsiteX90" fmla="*/ 1255061 w 2114642"/>
              <a:gd name="connsiteY90" fmla="*/ 37746 h 225320"/>
              <a:gd name="connsiteX91" fmla="*/ 1257122 w 2114642"/>
              <a:gd name="connsiteY91" fmla="*/ 39702 h 225320"/>
              <a:gd name="connsiteX92" fmla="*/ 1235395 w 2114642"/>
              <a:gd name="connsiteY92" fmla="*/ 39367 h 225320"/>
              <a:gd name="connsiteX93" fmla="*/ 1235635 w 2114642"/>
              <a:gd name="connsiteY93" fmla="*/ 35338 h 225320"/>
              <a:gd name="connsiteX94" fmla="*/ 1179668 w 2114642"/>
              <a:gd name="connsiteY94" fmla="*/ 40566 h 225320"/>
              <a:gd name="connsiteX95" fmla="*/ 1182540 w 2114642"/>
              <a:gd name="connsiteY95" fmla="*/ 32342 h 225320"/>
              <a:gd name="connsiteX96" fmla="*/ 1171615 w 2114642"/>
              <a:gd name="connsiteY96" fmla="*/ 40912 h 225320"/>
              <a:gd name="connsiteX97" fmla="*/ 1171174 w 2114642"/>
              <a:gd name="connsiteY97" fmla="*/ 30809 h 225320"/>
              <a:gd name="connsiteX98" fmla="*/ 1155679 w 2114642"/>
              <a:gd name="connsiteY98" fmla="*/ 22967 h 225320"/>
              <a:gd name="connsiteX99" fmla="*/ 1158199 w 2114642"/>
              <a:gd name="connsiteY99" fmla="*/ 36201 h 225320"/>
              <a:gd name="connsiteX100" fmla="*/ 1148048 w 2114642"/>
              <a:gd name="connsiteY100" fmla="*/ 33411 h 225320"/>
              <a:gd name="connsiteX101" fmla="*/ 1142826 w 2114642"/>
              <a:gd name="connsiteY101" fmla="*/ 9751 h 225320"/>
              <a:gd name="connsiteX102" fmla="*/ 1135219 w 2114642"/>
              <a:gd name="connsiteY102" fmla="*/ 20183 h 225320"/>
              <a:gd name="connsiteX103" fmla="*/ 1133733 w 2114642"/>
              <a:gd name="connsiteY103" fmla="*/ 8500 h 225320"/>
              <a:gd name="connsiteX104" fmla="*/ 1118426 w 2114642"/>
              <a:gd name="connsiteY104" fmla="*/ 13604 h 225320"/>
              <a:gd name="connsiteX105" fmla="*/ 1116775 w 2114642"/>
              <a:gd name="connsiteY105" fmla="*/ 4770 h 225320"/>
              <a:gd name="connsiteX106" fmla="*/ 1100710 w 2114642"/>
              <a:gd name="connsiteY106" fmla="*/ 21246 h 225320"/>
              <a:gd name="connsiteX107" fmla="*/ 1110402 w 2114642"/>
              <a:gd name="connsiteY107" fmla="*/ 13945 h 225320"/>
              <a:gd name="connsiteX108" fmla="*/ 1109221 w 2114642"/>
              <a:gd name="connsiteY108" fmla="*/ 31020 h 225320"/>
              <a:gd name="connsiteX109" fmla="*/ 1088339 w 2114642"/>
              <a:gd name="connsiteY109" fmla="*/ 33922 h 225320"/>
              <a:gd name="connsiteX110" fmla="*/ 1093303 w 2114642"/>
              <a:gd name="connsiteY110" fmla="*/ 28847 h 225320"/>
              <a:gd name="connsiteX111" fmla="*/ 1074271 w 2114642"/>
              <a:gd name="connsiteY111" fmla="*/ 21945 h 225320"/>
              <a:gd name="connsiteX112" fmla="*/ 1074717 w 2114642"/>
              <a:gd name="connsiteY112" fmla="*/ 32066 h 225320"/>
              <a:gd name="connsiteX113" fmla="*/ 1069519 w 2114642"/>
              <a:gd name="connsiteY113" fmla="*/ 24177 h 225320"/>
              <a:gd name="connsiteX114" fmla="*/ 1052637 w 2114642"/>
              <a:gd name="connsiteY114" fmla="*/ 36219 h 225320"/>
              <a:gd name="connsiteX115" fmla="*/ 1053395 w 2114642"/>
              <a:gd name="connsiteY115" fmla="*/ 32001 h 225320"/>
              <a:gd name="connsiteX116" fmla="*/ 1047033 w 2114642"/>
              <a:gd name="connsiteY116" fmla="*/ 34040 h 225320"/>
              <a:gd name="connsiteX117" fmla="*/ 1049036 w 2114642"/>
              <a:gd name="connsiteY117" fmla="*/ 21393 h 225320"/>
              <a:gd name="connsiteX118" fmla="*/ 1042493 w 2114642"/>
              <a:gd name="connsiteY118" fmla="*/ 33429 h 225320"/>
              <a:gd name="connsiteX119" fmla="*/ 1032342 w 2114642"/>
              <a:gd name="connsiteY119" fmla="*/ 30609 h 225320"/>
              <a:gd name="connsiteX120" fmla="*/ 1034821 w 2114642"/>
              <a:gd name="connsiteY120" fmla="*/ 28078 h 225320"/>
              <a:gd name="connsiteX121" fmla="*/ 1001780 w 2114642"/>
              <a:gd name="connsiteY121" fmla="*/ 25023 h 225320"/>
              <a:gd name="connsiteX122" fmla="*/ 1001322 w 2114642"/>
              <a:gd name="connsiteY122" fmla="*/ 14908 h 225320"/>
              <a:gd name="connsiteX123" fmla="*/ 984411 w 2114642"/>
              <a:gd name="connsiteY123" fmla="*/ 26991 h 225320"/>
              <a:gd name="connsiteX124" fmla="*/ 963540 w 2114642"/>
              <a:gd name="connsiteY124" fmla="*/ 14092 h 225320"/>
              <a:gd name="connsiteX125" fmla="*/ 903720 w 2114642"/>
              <a:gd name="connsiteY125" fmla="*/ 21898 h 225320"/>
              <a:gd name="connsiteX126" fmla="*/ 851635 w 2114642"/>
              <a:gd name="connsiteY126" fmla="*/ 8893 h 225320"/>
              <a:gd name="connsiteX127" fmla="*/ 763296 w 2114642"/>
              <a:gd name="connsiteY127" fmla="*/ 27437 h 225320"/>
              <a:gd name="connsiteX128" fmla="*/ 690635 w 2114642"/>
              <a:gd name="connsiteY128" fmla="*/ 22315 h 225320"/>
              <a:gd name="connsiteX129" fmla="*/ 684637 w 2114642"/>
              <a:gd name="connsiteY129" fmla="*/ 31537 h 225320"/>
              <a:gd name="connsiteX130" fmla="*/ 627430 w 2114642"/>
              <a:gd name="connsiteY130" fmla="*/ 20506 h 225320"/>
              <a:gd name="connsiteX131" fmla="*/ 618637 w 2114642"/>
              <a:gd name="connsiteY131" fmla="*/ 26145 h 225320"/>
              <a:gd name="connsiteX132" fmla="*/ 621415 w 2114642"/>
              <a:gd name="connsiteY132" fmla="*/ 34187 h 225320"/>
              <a:gd name="connsiteX133" fmla="*/ 604628 w 2114642"/>
              <a:gd name="connsiteY133" fmla="*/ 23531 h 225320"/>
              <a:gd name="connsiteX134" fmla="*/ 606108 w 2114642"/>
              <a:gd name="connsiteY134" fmla="*/ 22327 h 225320"/>
              <a:gd name="connsiteX135" fmla="*/ 581901 w 2114642"/>
              <a:gd name="connsiteY135" fmla="*/ 17663 h 225320"/>
              <a:gd name="connsiteX136" fmla="*/ 585467 w 2114642"/>
              <a:gd name="connsiteY136" fmla="*/ 30192 h 225320"/>
              <a:gd name="connsiteX137" fmla="*/ 574418 w 2114642"/>
              <a:gd name="connsiteY137" fmla="*/ 28078 h 225320"/>
              <a:gd name="connsiteX138" fmla="*/ 577372 w 2114642"/>
              <a:gd name="connsiteY138" fmla="*/ 25669 h 225320"/>
              <a:gd name="connsiteX139" fmla="*/ 462653 w 2114642"/>
              <a:gd name="connsiteY139" fmla="*/ 39132 h 225320"/>
              <a:gd name="connsiteX140" fmla="*/ 453184 w 2114642"/>
              <a:gd name="connsiteY140" fmla="*/ 31373 h 225320"/>
              <a:gd name="connsiteX141" fmla="*/ 422816 w 2114642"/>
              <a:gd name="connsiteY141" fmla="*/ 40436 h 225320"/>
              <a:gd name="connsiteX142" fmla="*/ 422170 w 2114642"/>
              <a:gd name="connsiteY142" fmla="*/ 43180 h 225320"/>
              <a:gd name="connsiteX143" fmla="*/ 405881 w 2114642"/>
              <a:gd name="connsiteY143" fmla="*/ 41394 h 225320"/>
              <a:gd name="connsiteX144" fmla="*/ 403085 w 2114642"/>
              <a:gd name="connsiteY144" fmla="*/ 40989 h 225320"/>
              <a:gd name="connsiteX145" fmla="*/ 256041 w 2114642"/>
              <a:gd name="connsiteY145" fmla="*/ 34739 h 225320"/>
              <a:gd name="connsiteX146" fmla="*/ 258197 w 2114642"/>
              <a:gd name="connsiteY146" fmla="*/ 39597 h 225320"/>
              <a:gd name="connsiteX147" fmla="*/ 220762 w 2114642"/>
              <a:gd name="connsiteY147" fmla="*/ 36801 h 225320"/>
              <a:gd name="connsiteX148" fmla="*/ 196397 w 2114642"/>
              <a:gd name="connsiteY148" fmla="*/ 49905 h 225320"/>
              <a:gd name="connsiteX149" fmla="*/ 181048 w 2114642"/>
              <a:gd name="connsiteY149" fmla="*/ 42492 h 225320"/>
              <a:gd name="connsiteX150" fmla="*/ 144154 w 2114642"/>
              <a:gd name="connsiteY150" fmla="*/ 54663 h 225320"/>
              <a:gd name="connsiteX151" fmla="*/ 101720 w 2114642"/>
              <a:gd name="connsiteY151" fmla="*/ 52331 h 225320"/>
              <a:gd name="connsiteX152" fmla="*/ 101550 w 2114642"/>
              <a:gd name="connsiteY152" fmla="*/ 53853 h 225320"/>
              <a:gd name="connsiteX153" fmla="*/ 42040 w 2114642"/>
              <a:gd name="connsiteY153" fmla="*/ 51262 h 225320"/>
              <a:gd name="connsiteX154" fmla="*/ 43162 w 2114642"/>
              <a:gd name="connsiteY154" fmla="*/ 48725 h 225320"/>
              <a:gd name="connsiteX155" fmla="*/ 0 w 2114642"/>
              <a:gd name="connsiteY155" fmla="*/ 103482 h 225320"/>
              <a:gd name="connsiteX156" fmla="*/ 12300 w 2114642"/>
              <a:gd name="connsiteY156" fmla="*/ 163732 h 225320"/>
              <a:gd name="connsiteX157" fmla="*/ 49735 w 2114642"/>
              <a:gd name="connsiteY157" fmla="*/ 212662 h 225320"/>
              <a:gd name="connsiteX158" fmla="*/ 151179 w 2114642"/>
              <a:gd name="connsiteY158" fmla="*/ 202053 h 225320"/>
              <a:gd name="connsiteX159" fmla="*/ 232146 w 2114642"/>
              <a:gd name="connsiteY159" fmla="*/ 221185 h 225320"/>
              <a:gd name="connsiteX160" fmla="*/ 429189 w 2114642"/>
              <a:gd name="connsiteY160" fmla="*/ 214712 h 225320"/>
              <a:gd name="connsiteX161" fmla="*/ 443263 w 2114642"/>
              <a:gd name="connsiteY161" fmla="*/ 201120 h 225320"/>
              <a:gd name="connsiteX162" fmla="*/ 573349 w 2114642"/>
              <a:gd name="connsiteY162" fmla="*/ 214512 h 225320"/>
              <a:gd name="connsiteX163" fmla="*/ 574212 w 2114642"/>
              <a:gd name="connsiteY163" fmla="*/ 202811 h 225320"/>
              <a:gd name="connsiteX164" fmla="*/ 588075 w 2114642"/>
              <a:gd name="connsiteY164" fmla="*/ 211411 h 225320"/>
              <a:gd name="connsiteX165" fmla="*/ 908501 w 2114642"/>
              <a:gd name="connsiteY165" fmla="*/ 207980 h 225320"/>
              <a:gd name="connsiteX166" fmla="*/ 954300 w 2114642"/>
              <a:gd name="connsiteY166" fmla="*/ 219346 h 225320"/>
              <a:gd name="connsiteX167" fmla="*/ 1052144 w 2114642"/>
              <a:gd name="connsiteY167" fmla="*/ 206647 h 225320"/>
              <a:gd name="connsiteX168" fmla="*/ 1050934 w 2114642"/>
              <a:gd name="connsiteY168" fmla="*/ 207933 h 225320"/>
              <a:gd name="connsiteX169" fmla="*/ 1066012 w 2114642"/>
              <a:gd name="connsiteY169" fmla="*/ 205678 h 225320"/>
              <a:gd name="connsiteX170" fmla="*/ 1066247 w 2114642"/>
              <a:gd name="connsiteY170" fmla="*/ 208926 h 225320"/>
              <a:gd name="connsiteX171" fmla="*/ 1130867 w 2114642"/>
              <a:gd name="connsiteY171" fmla="*/ 213032 h 225320"/>
              <a:gd name="connsiteX172" fmla="*/ 1129651 w 2114642"/>
              <a:gd name="connsiteY172" fmla="*/ 214307 h 225320"/>
              <a:gd name="connsiteX173" fmla="*/ 1484428 w 2114642"/>
              <a:gd name="connsiteY173" fmla="*/ 210923 h 225320"/>
              <a:gd name="connsiteX174" fmla="*/ 1669899 w 2114642"/>
              <a:gd name="connsiteY174" fmla="*/ 219564 h 225320"/>
              <a:gd name="connsiteX175" fmla="*/ 1823234 w 2114642"/>
              <a:gd name="connsiteY175" fmla="*/ 216997 h 22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2114642" h="225320">
                <a:moveTo>
                  <a:pt x="1823234" y="216997"/>
                </a:moveTo>
                <a:lnTo>
                  <a:pt x="1808162" y="202782"/>
                </a:lnTo>
                <a:cubicBezTo>
                  <a:pt x="1856551" y="196244"/>
                  <a:pt x="1879131" y="210489"/>
                  <a:pt x="1920549" y="199028"/>
                </a:cubicBezTo>
                <a:lnTo>
                  <a:pt x="1918258" y="202106"/>
                </a:lnTo>
                <a:cubicBezTo>
                  <a:pt x="1924284" y="205396"/>
                  <a:pt x="1927686" y="173477"/>
                  <a:pt x="1994297" y="212462"/>
                </a:cubicBezTo>
                <a:lnTo>
                  <a:pt x="1994297" y="213884"/>
                </a:lnTo>
                <a:cubicBezTo>
                  <a:pt x="1996611" y="213637"/>
                  <a:pt x="1996593" y="210800"/>
                  <a:pt x="2001210" y="214583"/>
                </a:cubicBezTo>
                <a:lnTo>
                  <a:pt x="1989697" y="205877"/>
                </a:lnTo>
                <a:cubicBezTo>
                  <a:pt x="1996593" y="202306"/>
                  <a:pt x="2002626" y="195516"/>
                  <a:pt x="2011819" y="194558"/>
                </a:cubicBezTo>
                <a:cubicBezTo>
                  <a:pt x="2013775" y="196133"/>
                  <a:pt x="2014444" y="199046"/>
                  <a:pt x="2014632" y="201325"/>
                </a:cubicBezTo>
                <a:lnTo>
                  <a:pt x="2037188" y="198946"/>
                </a:lnTo>
                <a:lnTo>
                  <a:pt x="2044102" y="208127"/>
                </a:lnTo>
                <a:cubicBezTo>
                  <a:pt x="2050992" y="203152"/>
                  <a:pt x="2047856" y="183774"/>
                  <a:pt x="2066294" y="194564"/>
                </a:cubicBezTo>
                <a:cubicBezTo>
                  <a:pt x="2059339" y="181119"/>
                  <a:pt x="2075446" y="186499"/>
                  <a:pt x="2073167" y="179656"/>
                </a:cubicBezTo>
                <a:cubicBezTo>
                  <a:pt x="2074095" y="181318"/>
                  <a:pt x="2076209" y="183803"/>
                  <a:pt x="2077913" y="186106"/>
                </a:cubicBezTo>
                <a:cubicBezTo>
                  <a:pt x="2088880" y="184543"/>
                  <a:pt x="2109533" y="180778"/>
                  <a:pt x="2114643" y="173876"/>
                </a:cubicBezTo>
                <a:cubicBezTo>
                  <a:pt x="2114643" y="173876"/>
                  <a:pt x="2071728" y="145569"/>
                  <a:pt x="2060185" y="131196"/>
                </a:cubicBezTo>
                <a:cubicBezTo>
                  <a:pt x="2075628" y="134849"/>
                  <a:pt x="2064256" y="129551"/>
                  <a:pt x="2061213" y="125028"/>
                </a:cubicBezTo>
                <a:lnTo>
                  <a:pt x="2060185" y="128376"/>
                </a:lnTo>
                <a:cubicBezTo>
                  <a:pt x="2050934" y="125092"/>
                  <a:pt x="2050934" y="116610"/>
                  <a:pt x="2046311" y="114255"/>
                </a:cubicBezTo>
                <a:cubicBezTo>
                  <a:pt x="2046311" y="114936"/>
                  <a:pt x="2046452" y="115765"/>
                  <a:pt x="2046581" y="116610"/>
                </a:cubicBezTo>
                <a:lnTo>
                  <a:pt x="2047174" y="115477"/>
                </a:lnTo>
                <a:cubicBezTo>
                  <a:pt x="2047609" y="116975"/>
                  <a:pt x="2047351" y="118014"/>
                  <a:pt x="2046857" y="118860"/>
                </a:cubicBezTo>
                <a:cubicBezTo>
                  <a:pt x="2046969" y="120675"/>
                  <a:pt x="2046540" y="122103"/>
                  <a:pt x="2044026" y="121597"/>
                </a:cubicBezTo>
                <a:lnTo>
                  <a:pt x="2044508" y="120710"/>
                </a:lnTo>
                <a:cubicBezTo>
                  <a:pt x="2040642" y="121944"/>
                  <a:pt x="2033975" y="120617"/>
                  <a:pt x="2031068" y="120012"/>
                </a:cubicBezTo>
                <a:lnTo>
                  <a:pt x="2031009" y="112922"/>
                </a:lnTo>
                <a:cubicBezTo>
                  <a:pt x="2024154" y="126420"/>
                  <a:pt x="1984916" y="92327"/>
                  <a:pt x="1975711" y="91881"/>
                </a:cubicBezTo>
                <a:cubicBezTo>
                  <a:pt x="1966466" y="82941"/>
                  <a:pt x="1954988" y="94090"/>
                  <a:pt x="1943445" y="89619"/>
                </a:cubicBezTo>
                <a:cubicBezTo>
                  <a:pt x="1925042" y="87334"/>
                  <a:pt x="1934241" y="79275"/>
                  <a:pt x="1925001" y="73160"/>
                </a:cubicBezTo>
                <a:cubicBezTo>
                  <a:pt x="1913459" y="68714"/>
                  <a:pt x="1927333" y="81425"/>
                  <a:pt x="1922704" y="81901"/>
                </a:cubicBezTo>
                <a:lnTo>
                  <a:pt x="1908877" y="72039"/>
                </a:lnTo>
                <a:cubicBezTo>
                  <a:pt x="1916913" y="71187"/>
                  <a:pt x="1912548" y="66911"/>
                  <a:pt x="1911080" y="64173"/>
                </a:cubicBezTo>
                <a:cubicBezTo>
                  <a:pt x="1899132" y="62969"/>
                  <a:pt x="1880282" y="49970"/>
                  <a:pt x="1876605" y="64109"/>
                </a:cubicBezTo>
                <a:cubicBezTo>
                  <a:pt x="1860481" y="57336"/>
                  <a:pt x="1860446" y="51668"/>
                  <a:pt x="1853532" y="50969"/>
                </a:cubicBezTo>
                <a:cubicBezTo>
                  <a:pt x="1855852" y="53547"/>
                  <a:pt x="1860446" y="55891"/>
                  <a:pt x="1860487" y="58746"/>
                </a:cubicBezTo>
                <a:cubicBezTo>
                  <a:pt x="1854026" y="52502"/>
                  <a:pt x="1857403" y="60285"/>
                  <a:pt x="1860041" y="61677"/>
                </a:cubicBezTo>
                <a:cubicBezTo>
                  <a:pt x="1850190" y="67821"/>
                  <a:pt x="1808913" y="35890"/>
                  <a:pt x="1806846" y="51421"/>
                </a:cubicBezTo>
                <a:lnTo>
                  <a:pt x="1806846" y="48590"/>
                </a:lnTo>
                <a:cubicBezTo>
                  <a:pt x="1804555" y="60156"/>
                  <a:pt x="1808232" y="71387"/>
                  <a:pt x="1801354" y="77778"/>
                </a:cubicBezTo>
                <a:lnTo>
                  <a:pt x="1796760" y="72608"/>
                </a:lnTo>
                <a:lnTo>
                  <a:pt x="1789846" y="77578"/>
                </a:lnTo>
                <a:cubicBezTo>
                  <a:pt x="1785212" y="73818"/>
                  <a:pt x="1787491" y="70740"/>
                  <a:pt x="1787491" y="69325"/>
                </a:cubicBezTo>
                <a:cubicBezTo>
                  <a:pt x="1776231" y="74664"/>
                  <a:pt x="1760518" y="68291"/>
                  <a:pt x="1746878" y="66740"/>
                </a:cubicBezTo>
                <a:lnTo>
                  <a:pt x="1761322" y="98272"/>
                </a:lnTo>
                <a:cubicBezTo>
                  <a:pt x="1749815" y="90988"/>
                  <a:pt x="1729057" y="76203"/>
                  <a:pt x="1726760" y="86353"/>
                </a:cubicBezTo>
                <a:lnTo>
                  <a:pt x="1719846" y="75757"/>
                </a:lnTo>
                <a:cubicBezTo>
                  <a:pt x="1696773" y="55527"/>
                  <a:pt x="1703740" y="84544"/>
                  <a:pt x="1694529" y="78447"/>
                </a:cubicBezTo>
                <a:lnTo>
                  <a:pt x="1682940" y="66905"/>
                </a:lnTo>
                <a:lnTo>
                  <a:pt x="1694470" y="67104"/>
                </a:lnTo>
                <a:cubicBezTo>
                  <a:pt x="1682940" y="61254"/>
                  <a:pt x="1678329" y="57483"/>
                  <a:pt x="1669136" y="49964"/>
                </a:cubicBezTo>
                <a:cubicBezTo>
                  <a:pt x="1669136" y="50082"/>
                  <a:pt x="1669036" y="50164"/>
                  <a:pt x="1669036" y="50275"/>
                </a:cubicBezTo>
                <a:cubicBezTo>
                  <a:pt x="1669670" y="50757"/>
                  <a:pt x="1670076" y="51303"/>
                  <a:pt x="1670164" y="51997"/>
                </a:cubicBezTo>
                <a:lnTo>
                  <a:pt x="1668554" y="52278"/>
                </a:lnTo>
                <a:cubicBezTo>
                  <a:pt x="1667156" y="58029"/>
                  <a:pt x="1661141" y="61976"/>
                  <a:pt x="1653018" y="61595"/>
                </a:cubicBezTo>
                <a:cubicBezTo>
                  <a:pt x="1641481" y="59973"/>
                  <a:pt x="1632459" y="68479"/>
                  <a:pt x="1614038" y="56261"/>
                </a:cubicBezTo>
                <a:lnTo>
                  <a:pt x="1609444" y="68062"/>
                </a:lnTo>
                <a:lnTo>
                  <a:pt x="1595617" y="61031"/>
                </a:lnTo>
                <a:lnTo>
                  <a:pt x="1595617" y="51638"/>
                </a:lnTo>
                <a:cubicBezTo>
                  <a:pt x="1609168" y="52202"/>
                  <a:pt x="1634667" y="48625"/>
                  <a:pt x="1652084" y="48143"/>
                </a:cubicBezTo>
                <a:lnTo>
                  <a:pt x="1652389" y="43855"/>
                </a:lnTo>
                <a:cubicBezTo>
                  <a:pt x="1642063" y="43867"/>
                  <a:pt x="1630315" y="48032"/>
                  <a:pt x="1623495" y="47092"/>
                </a:cubicBezTo>
                <a:cubicBezTo>
                  <a:pt x="1620164" y="45218"/>
                  <a:pt x="1611653" y="35444"/>
                  <a:pt x="1617832" y="29106"/>
                </a:cubicBezTo>
                <a:lnTo>
                  <a:pt x="1611453" y="38298"/>
                </a:lnTo>
                <a:cubicBezTo>
                  <a:pt x="1576979" y="39350"/>
                  <a:pt x="1576762" y="39802"/>
                  <a:pt x="1540783" y="29164"/>
                </a:cubicBezTo>
                <a:lnTo>
                  <a:pt x="1543908" y="33881"/>
                </a:lnTo>
                <a:cubicBezTo>
                  <a:pt x="1536771" y="36654"/>
                  <a:pt x="1529658" y="39350"/>
                  <a:pt x="1527673" y="31708"/>
                </a:cubicBezTo>
                <a:cubicBezTo>
                  <a:pt x="1506074" y="30157"/>
                  <a:pt x="1483694" y="24236"/>
                  <a:pt x="1469667" y="12335"/>
                </a:cubicBezTo>
                <a:lnTo>
                  <a:pt x="1466595" y="23408"/>
                </a:lnTo>
                <a:cubicBezTo>
                  <a:pt x="1462031" y="22797"/>
                  <a:pt x="1455193" y="6068"/>
                  <a:pt x="1452973" y="21569"/>
                </a:cubicBezTo>
                <a:lnTo>
                  <a:pt x="1443228" y="26456"/>
                </a:lnTo>
                <a:cubicBezTo>
                  <a:pt x="1436996" y="25611"/>
                  <a:pt x="1433172" y="31937"/>
                  <a:pt x="1426076" y="25581"/>
                </a:cubicBezTo>
                <a:cubicBezTo>
                  <a:pt x="1426076" y="25569"/>
                  <a:pt x="1426076" y="25575"/>
                  <a:pt x="1426076" y="25575"/>
                </a:cubicBezTo>
                <a:cubicBezTo>
                  <a:pt x="1426058" y="25546"/>
                  <a:pt x="1426035" y="25546"/>
                  <a:pt x="1426035" y="25546"/>
                </a:cubicBezTo>
                <a:cubicBezTo>
                  <a:pt x="1425600" y="25152"/>
                  <a:pt x="1425136" y="24735"/>
                  <a:pt x="1424696" y="24242"/>
                </a:cubicBezTo>
                <a:cubicBezTo>
                  <a:pt x="1424696" y="24583"/>
                  <a:pt x="1424737" y="24870"/>
                  <a:pt x="1424772" y="25164"/>
                </a:cubicBezTo>
                <a:cubicBezTo>
                  <a:pt x="1410663" y="20271"/>
                  <a:pt x="1424913" y="35085"/>
                  <a:pt x="1408754" y="28712"/>
                </a:cubicBezTo>
                <a:cubicBezTo>
                  <a:pt x="1403567" y="20841"/>
                  <a:pt x="1403021" y="42763"/>
                  <a:pt x="1395144" y="40249"/>
                </a:cubicBezTo>
                <a:lnTo>
                  <a:pt x="1387237" y="24371"/>
                </a:lnTo>
                <a:cubicBezTo>
                  <a:pt x="1372969" y="15261"/>
                  <a:pt x="1370531" y="31185"/>
                  <a:pt x="1349861" y="31238"/>
                </a:cubicBezTo>
                <a:cubicBezTo>
                  <a:pt x="1339934" y="25581"/>
                  <a:pt x="1335141" y="12030"/>
                  <a:pt x="1341714" y="0"/>
                </a:cubicBezTo>
                <a:cubicBezTo>
                  <a:pt x="1332674" y="14562"/>
                  <a:pt x="1337602" y="9492"/>
                  <a:pt x="1325613" y="16477"/>
                </a:cubicBezTo>
                <a:cubicBezTo>
                  <a:pt x="1323769" y="10491"/>
                  <a:pt x="1325043" y="9222"/>
                  <a:pt x="1327692" y="3842"/>
                </a:cubicBezTo>
                <a:cubicBezTo>
                  <a:pt x="1317043" y="-3172"/>
                  <a:pt x="1321120" y="9252"/>
                  <a:pt x="1313090" y="8893"/>
                </a:cubicBezTo>
                <a:cubicBezTo>
                  <a:pt x="1310758" y="20171"/>
                  <a:pt x="1308067" y="38122"/>
                  <a:pt x="1305459" y="38851"/>
                </a:cubicBezTo>
                <a:lnTo>
                  <a:pt x="1308567" y="42369"/>
                </a:lnTo>
                <a:cubicBezTo>
                  <a:pt x="1300067" y="48390"/>
                  <a:pt x="1290780" y="51204"/>
                  <a:pt x="1280895" y="45547"/>
                </a:cubicBezTo>
                <a:lnTo>
                  <a:pt x="1281264" y="39878"/>
                </a:lnTo>
                <a:lnTo>
                  <a:pt x="1270744" y="42751"/>
                </a:lnTo>
                <a:lnTo>
                  <a:pt x="1270080" y="35497"/>
                </a:lnTo>
                <a:lnTo>
                  <a:pt x="1255061" y="37746"/>
                </a:lnTo>
                <a:lnTo>
                  <a:pt x="1257122" y="39702"/>
                </a:lnTo>
                <a:cubicBezTo>
                  <a:pt x="1253592" y="40660"/>
                  <a:pt x="1242014" y="43156"/>
                  <a:pt x="1235395" y="39367"/>
                </a:cubicBezTo>
                <a:lnTo>
                  <a:pt x="1235635" y="35338"/>
                </a:lnTo>
                <a:cubicBezTo>
                  <a:pt x="1216950" y="22768"/>
                  <a:pt x="1201548" y="39238"/>
                  <a:pt x="1179668" y="40566"/>
                </a:cubicBezTo>
                <a:lnTo>
                  <a:pt x="1182540" y="32342"/>
                </a:lnTo>
                <a:cubicBezTo>
                  <a:pt x="1175086" y="24166"/>
                  <a:pt x="1180496" y="45001"/>
                  <a:pt x="1171615" y="40912"/>
                </a:cubicBezTo>
                <a:lnTo>
                  <a:pt x="1171174" y="30809"/>
                </a:lnTo>
                <a:cubicBezTo>
                  <a:pt x="1163350" y="44090"/>
                  <a:pt x="1161065" y="27990"/>
                  <a:pt x="1155679" y="22967"/>
                </a:cubicBezTo>
                <a:lnTo>
                  <a:pt x="1158199" y="36201"/>
                </a:lnTo>
                <a:lnTo>
                  <a:pt x="1148048" y="33411"/>
                </a:lnTo>
                <a:cubicBezTo>
                  <a:pt x="1136870" y="29023"/>
                  <a:pt x="1141193" y="16688"/>
                  <a:pt x="1142826" y="9751"/>
                </a:cubicBezTo>
                <a:lnTo>
                  <a:pt x="1135219" y="20183"/>
                </a:lnTo>
                <a:lnTo>
                  <a:pt x="1133733" y="8500"/>
                </a:lnTo>
                <a:cubicBezTo>
                  <a:pt x="1128171" y="22092"/>
                  <a:pt x="1128171" y="6315"/>
                  <a:pt x="1118426" y="13604"/>
                </a:cubicBezTo>
                <a:cubicBezTo>
                  <a:pt x="1117627" y="9187"/>
                  <a:pt x="1120088" y="6649"/>
                  <a:pt x="1116775" y="4770"/>
                </a:cubicBezTo>
                <a:lnTo>
                  <a:pt x="1100710" y="21246"/>
                </a:lnTo>
                <a:lnTo>
                  <a:pt x="1110402" y="13945"/>
                </a:lnTo>
                <a:lnTo>
                  <a:pt x="1109221" y="31020"/>
                </a:lnTo>
                <a:cubicBezTo>
                  <a:pt x="1099130" y="43979"/>
                  <a:pt x="1095546" y="29158"/>
                  <a:pt x="1088339" y="33922"/>
                </a:cubicBezTo>
                <a:lnTo>
                  <a:pt x="1093303" y="28847"/>
                </a:lnTo>
                <a:cubicBezTo>
                  <a:pt x="1081537" y="32994"/>
                  <a:pt x="1080909" y="25728"/>
                  <a:pt x="1074271" y="21945"/>
                </a:cubicBezTo>
                <a:cubicBezTo>
                  <a:pt x="1076333" y="25117"/>
                  <a:pt x="1079481" y="29834"/>
                  <a:pt x="1074717" y="32066"/>
                </a:cubicBezTo>
                <a:cubicBezTo>
                  <a:pt x="1071222" y="33006"/>
                  <a:pt x="1072820" y="26063"/>
                  <a:pt x="1069519" y="24177"/>
                </a:cubicBezTo>
                <a:cubicBezTo>
                  <a:pt x="1068726" y="35555"/>
                  <a:pt x="1060291" y="41576"/>
                  <a:pt x="1052637" y="36219"/>
                </a:cubicBezTo>
                <a:cubicBezTo>
                  <a:pt x="1052731" y="34598"/>
                  <a:pt x="1052895" y="33035"/>
                  <a:pt x="1053395" y="32001"/>
                </a:cubicBezTo>
                <a:cubicBezTo>
                  <a:pt x="1051445" y="33846"/>
                  <a:pt x="1050434" y="36777"/>
                  <a:pt x="1047033" y="34040"/>
                </a:cubicBezTo>
                <a:lnTo>
                  <a:pt x="1049036" y="21393"/>
                </a:lnTo>
                <a:lnTo>
                  <a:pt x="1042493" y="33429"/>
                </a:lnTo>
                <a:cubicBezTo>
                  <a:pt x="1038134" y="29969"/>
                  <a:pt x="1031773" y="39138"/>
                  <a:pt x="1032342" y="30609"/>
                </a:cubicBezTo>
                <a:lnTo>
                  <a:pt x="1034821" y="28078"/>
                </a:lnTo>
                <a:lnTo>
                  <a:pt x="1001780" y="25023"/>
                </a:lnTo>
                <a:lnTo>
                  <a:pt x="1001322" y="14908"/>
                </a:lnTo>
                <a:cubicBezTo>
                  <a:pt x="998056" y="28824"/>
                  <a:pt x="983330" y="9616"/>
                  <a:pt x="984411" y="26991"/>
                </a:cubicBezTo>
                <a:cubicBezTo>
                  <a:pt x="978178" y="17522"/>
                  <a:pt x="959875" y="33687"/>
                  <a:pt x="963540" y="14092"/>
                </a:cubicBezTo>
                <a:cubicBezTo>
                  <a:pt x="941836" y="12582"/>
                  <a:pt x="930106" y="31432"/>
                  <a:pt x="903720" y="21898"/>
                </a:cubicBezTo>
                <a:cubicBezTo>
                  <a:pt x="894321" y="5263"/>
                  <a:pt x="868570" y="10649"/>
                  <a:pt x="851635" y="8893"/>
                </a:cubicBezTo>
                <a:cubicBezTo>
                  <a:pt x="818529" y="15848"/>
                  <a:pt x="797136" y="22110"/>
                  <a:pt x="763296" y="27437"/>
                </a:cubicBezTo>
                <a:cubicBezTo>
                  <a:pt x="742948" y="4223"/>
                  <a:pt x="712533" y="35426"/>
                  <a:pt x="690635" y="22315"/>
                </a:cubicBezTo>
                <a:lnTo>
                  <a:pt x="684637" y="31537"/>
                </a:lnTo>
                <a:cubicBezTo>
                  <a:pt x="670082" y="16858"/>
                  <a:pt x="647854" y="34821"/>
                  <a:pt x="627430" y="20506"/>
                </a:cubicBezTo>
                <a:cubicBezTo>
                  <a:pt x="622426" y="24542"/>
                  <a:pt x="619800" y="25816"/>
                  <a:pt x="618637" y="26145"/>
                </a:cubicBezTo>
                <a:cubicBezTo>
                  <a:pt x="619565" y="26586"/>
                  <a:pt x="620969" y="28336"/>
                  <a:pt x="621415" y="34187"/>
                </a:cubicBezTo>
                <a:cubicBezTo>
                  <a:pt x="615588" y="30075"/>
                  <a:pt x="603788" y="35220"/>
                  <a:pt x="604628" y="23531"/>
                </a:cubicBezTo>
                <a:lnTo>
                  <a:pt x="606108" y="22327"/>
                </a:lnTo>
                <a:cubicBezTo>
                  <a:pt x="606965" y="10632"/>
                  <a:pt x="588410" y="27790"/>
                  <a:pt x="581901" y="17663"/>
                </a:cubicBezTo>
                <a:lnTo>
                  <a:pt x="585467" y="30192"/>
                </a:lnTo>
                <a:lnTo>
                  <a:pt x="574418" y="28078"/>
                </a:lnTo>
                <a:lnTo>
                  <a:pt x="577372" y="25669"/>
                </a:lnTo>
                <a:cubicBezTo>
                  <a:pt x="529394" y="53477"/>
                  <a:pt x="507713" y="13733"/>
                  <a:pt x="462653" y="39132"/>
                </a:cubicBezTo>
                <a:cubicBezTo>
                  <a:pt x="468627" y="25464"/>
                  <a:pt x="453772" y="46310"/>
                  <a:pt x="453184" y="31373"/>
                </a:cubicBezTo>
                <a:cubicBezTo>
                  <a:pt x="441824" y="12582"/>
                  <a:pt x="432132" y="35426"/>
                  <a:pt x="422816" y="40436"/>
                </a:cubicBezTo>
                <a:cubicBezTo>
                  <a:pt x="422816" y="41171"/>
                  <a:pt x="422704" y="42028"/>
                  <a:pt x="422170" y="43180"/>
                </a:cubicBezTo>
                <a:lnTo>
                  <a:pt x="405881" y="41394"/>
                </a:lnTo>
                <a:cubicBezTo>
                  <a:pt x="415608" y="22503"/>
                  <a:pt x="394157" y="57060"/>
                  <a:pt x="403085" y="40989"/>
                </a:cubicBezTo>
                <a:cubicBezTo>
                  <a:pt x="360616" y="26862"/>
                  <a:pt x="305201" y="41253"/>
                  <a:pt x="256041" y="34739"/>
                </a:cubicBezTo>
                <a:lnTo>
                  <a:pt x="258197" y="39597"/>
                </a:lnTo>
                <a:cubicBezTo>
                  <a:pt x="245727" y="38668"/>
                  <a:pt x="230219" y="44566"/>
                  <a:pt x="220762" y="36801"/>
                </a:cubicBezTo>
                <a:cubicBezTo>
                  <a:pt x="211293" y="29059"/>
                  <a:pt x="200068" y="49136"/>
                  <a:pt x="196397" y="49905"/>
                </a:cubicBezTo>
                <a:cubicBezTo>
                  <a:pt x="186029" y="58270"/>
                  <a:pt x="176596" y="41641"/>
                  <a:pt x="181048" y="42492"/>
                </a:cubicBezTo>
                <a:cubicBezTo>
                  <a:pt x="169958" y="44813"/>
                  <a:pt x="159538" y="62065"/>
                  <a:pt x="144154" y="54663"/>
                </a:cubicBezTo>
                <a:cubicBezTo>
                  <a:pt x="138896" y="38651"/>
                  <a:pt x="102178" y="70376"/>
                  <a:pt x="101720" y="52331"/>
                </a:cubicBezTo>
                <a:lnTo>
                  <a:pt x="101550" y="53853"/>
                </a:lnTo>
                <a:cubicBezTo>
                  <a:pt x="81848" y="41147"/>
                  <a:pt x="63257" y="62764"/>
                  <a:pt x="42040" y="51262"/>
                </a:cubicBezTo>
                <a:cubicBezTo>
                  <a:pt x="42040" y="51262"/>
                  <a:pt x="42445" y="49935"/>
                  <a:pt x="43162" y="48725"/>
                </a:cubicBezTo>
                <a:lnTo>
                  <a:pt x="0" y="103482"/>
                </a:lnTo>
                <a:lnTo>
                  <a:pt x="12300" y="163732"/>
                </a:lnTo>
                <a:lnTo>
                  <a:pt x="49735" y="212662"/>
                </a:lnTo>
                <a:lnTo>
                  <a:pt x="151179" y="202053"/>
                </a:lnTo>
                <a:lnTo>
                  <a:pt x="232146" y="221185"/>
                </a:lnTo>
                <a:lnTo>
                  <a:pt x="429189" y="214712"/>
                </a:lnTo>
                <a:lnTo>
                  <a:pt x="443263" y="201120"/>
                </a:lnTo>
                <a:cubicBezTo>
                  <a:pt x="481985" y="224886"/>
                  <a:pt x="531637" y="197548"/>
                  <a:pt x="573349" y="214512"/>
                </a:cubicBezTo>
                <a:lnTo>
                  <a:pt x="574212" y="202811"/>
                </a:lnTo>
                <a:cubicBezTo>
                  <a:pt x="585966" y="202118"/>
                  <a:pt x="585167" y="209367"/>
                  <a:pt x="588075" y="211411"/>
                </a:cubicBezTo>
                <a:cubicBezTo>
                  <a:pt x="697466" y="208820"/>
                  <a:pt x="810082" y="193231"/>
                  <a:pt x="908501" y="207980"/>
                </a:cubicBezTo>
                <a:cubicBezTo>
                  <a:pt x="917987" y="215716"/>
                  <a:pt x="946858" y="211164"/>
                  <a:pt x="954300" y="219346"/>
                </a:cubicBezTo>
                <a:cubicBezTo>
                  <a:pt x="986267" y="205032"/>
                  <a:pt x="1020136" y="205173"/>
                  <a:pt x="1052144" y="206647"/>
                </a:cubicBezTo>
                <a:lnTo>
                  <a:pt x="1050934" y="207933"/>
                </a:lnTo>
                <a:lnTo>
                  <a:pt x="1066012" y="205678"/>
                </a:lnTo>
                <a:cubicBezTo>
                  <a:pt x="1066652" y="206635"/>
                  <a:pt x="1066729" y="208027"/>
                  <a:pt x="1066247" y="208926"/>
                </a:cubicBezTo>
                <a:cubicBezTo>
                  <a:pt x="1083252" y="198564"/>
                  <a:pt x="1110043" y="208814"/>
                  <a:pt x="1130867" y="213032"/>
                </a:cubicBezTo>
                <a:lnTo>
                  <a:pt x="1129651" y="214307"/>
                </a:lnTo>
                <a:cubicBezTo>
                  <a:pt x="1251143" y="216433"/>
                  <a:pt x="1363935" y="194594"/>
                  <a:pt x="1484428" y="210923"/>
                </a:cubicBezTo>
                <a:cubicBezTo>
                  <a:pt x="1540448" y="230014"/>
                  <a:pt x="1605626" y="203663"/>
                  <a:pt x="1669899" y="219564"/>
                </a:cubicBezTo>
                <a:cubicBezTo>
                  <a:pt x="1681706" y="231212"/>
                  <a:pt x="1811745" y="222472"/>
                  <a:pt x="1823234" y="216997"/>
                </a:cubicBezTo>
                <a:close/>
              </a:path>
            </a:pathLst>
          </a:custGeom>
          <a:solidFill>
            <a:srgbClr val="FFFA8F"/>
          </a:solidFill>
          <a:ln w="5874" cap="flat">
            <a:noFill/>
            <a:prstDash val="solid"/>
            <a:miter/>
          </a:ln>
        </p:spPr>
        <p:txBody>
          <a:bodyPr rtlCol="0" anchor="ctr"/>
          <a:lstStyle/>
          <a:p>
            <a:endParaRPr lang="ja-JP" altLang="en-US"/>
          </a:p>
        </p:txBody>
      </p:sp>
      <p:sp>
        <p:nvSpPr>
          <p:cNvPr id="13" name="正方形/長方形 12">
            <a:extLst>
              <a:ext uri="{FF2B5EF4-FFF2-40B4-BE49-F238E27FC236}">
                <a16:creationId xmlns:a16="http://schemas.microsoft.com/office/drawing/2014/main" id="{82710FF6-AC0A-EB67-C170-953226DCF29E}"/>
              </a:ext>
            </a:extLst>
          </p:cNvPr>
          <p:cNvSpPr/>
          <p:nvPr/>
        </p:nvSpPr>
        <p:spPr>
          <a:xfrm>
            <a:off x="501944" y="5150246"/>
            <a:ext cx="2730500" cy="181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1200"/>
              </a:spcAft>
            </a:pP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暑さ</a:t>
            </a:r>
            <a:r>
              <a:rPr lang="ja-JP" altLang="en-US" sz="16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を</a:t>
            </a: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避ける</a:t>
            </a:r>
            <a:endParaRPr lang="en-US" altLang="ja-JP" sz="12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r>
              <a:rPr lang="ja-JP" altLang="en-US"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高温時の作業は極力避け、日陰や風通しのよい場所で作業</a:t>
            </a:r>
            <a:endParaRPr lang="en-US" altLang="ja-JP"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grpSp>
        <p:nvGrpSpPr>
          <p:cNvPr id="408" name="グループ化 407">
            <a:extLst>
              <a:ext uri="{FF2B5EF4-FFF2-40B4-BE49-F238E27FC236}">
                <a16:creationId xmlns:a16="http://schemas.microsoft.com/office/drawing/2014/main" id="{566CD528-1649-3934-99BB-6EE7B5D225E1}"/>
              </a:ext>
            </a:extLst>
          </p:cNvPr>
          <p:cNvGrpSpPr/>
          <p:nvPr/>
        </p:nvGrpSpPr>
        <p:grpSpPr>
          <a:xfrm>
            <a:off x="3422930" y="5133094"/>
            <a:ext cx="3101519" cy="1812925"/>
            <a:chOff x="7319410" y="6004117"/>
            <a:chExt cx="3101519" cy="1812925"/>
          </a:xfrm>
        </p:grpSpPr>
        <p:sp>
          <p:nvSpPr>
            <p:cNvPr id="321" name="フリーフォーム: 図形 320">
              <a:extLst>
                <a:ext uri="{FF2B5EF4-FFF2-40B4-BE49-F238E27FC236}">
                  <a16:creationId xmlns:a16="http://schemas.microsoft.com/office/drawing/2014/main" id="{689B488D-7AA1-9FD2-E680-2155E69041FB}"/>
                </a:ext>
              </a:extLst>
            </p:cNvPr>
            <p:cNvSpPr/>
            <p:nvPr/>
          </p:nvSpPr>
          <p:spPr>
            <a:xfrm>
              <a:off x="7319410" y="6214958"/>
              <a:ext cx="2564164" cy="188970"/>
            </a:xfrm>
            <a:custGeom>
              <a:avLst/>
              <a:gdLst>
                <a:gd name="connsiteX0" fmla="*/ 1823234 w 2114642"/>
                <a:gd name="connsiteY0" fmla="*/ 216997 h 225320"/>
                <a:gd name="connsiteX1" fmla="*/ 1808162 w 2114642"/>
                <a:gd name="connsiteY1" fmla="*/ 202782 h 225320"/>
                <a:gd name="connsiteX2" fmla="*/ 1920549 w 2114642"/>
                <a:gd name="connsiteY2" fmla="*/ 199028 h 225320"/>
                <a:gd name="connsiteX3" fmla="*/ 1918258 w 2114642"/>
                <a:gd name="connsiteY3" fmla="*/ 202106 h 225320"/>
                <a:gd name="connsiteX4" fmla="*/ 1994297 w 2114642"/>
                <a:gd name="connsiteY4" fmla="*/ 212462 h 225320"/>
                <a:gd name="connsiteX5" fmla="*/ 1994297 w 2114642"/>
                <a:gd name="connsiteY5" fmla="*/ 213884 h 225320"/>
                <a:gd name="connsiteX6" fmla="*/ 2001210 w 2114642"/>
                <a:gd name="connsiteY6" fmla="*/ 214583 h 225320"/>
                <a:gd name="connsiteX7" fmla="*/ 1989697 w 2114642"/>
                <a:gd name="connsiteY7" fmla="*/ 205877 h 225320"/>
                <a:gd name="connsiteX8" fmla="*/ 2011819 w 2114642"/>
                <a:gd name="connsiteY8" fmla="*/ 194558 h 225320"/>
                <a:gd name="connsiteX9" fmla="*/ 2014632 w 2114642"/>
                <a:gd name="connsiteY9" fmla="*/ 201325 h 225320"/>
                <a:gd name="connsiteX10" fmla="*/ 2037188 w 2114642"/>
                <a:gd name="connsiteY10" fmla="*/ 198946 h 225320"/>
                <a:gd name="connsiteX11" fmla="*/ 2044102 w 2114642"/>
                <a:gd name="connsiteY11" fmla="*/ 208127 h 225320"/>
                <a:gd name="connsiteX12" fmla="*/ 2066294 w 2114642"/>
                <a:gd name="connsiteY12" fmla="*/ 194564 h 225320"/>
                <a:gd name="connsiteX13" fmla="*/ 2073167 w 2114642"/>
                <a:gd name="connsiteY13" fmla="*/ 179656 h 225320"/>
                <a:gd name="connsiteX14" fmla="*/ 2077913 w 2114642"/>
                <a:gd name="connsiteY14" fmla="*/ 186106 h 225320"/>
                <a:gd name="connsiteX15" fmla="*/ 2114643 w 2114642"/>
                <a:gd name="connsiteY15" fmla="*/ 173876 h 225320"/>
                <a:gd name="connsiteX16" fmla="*/ 2060185 w 2114642"/>
                <a:gd name="connsiteY16" fmla="*/ 131196 h 225320"/>
                <a:gd name="connsiteX17" fmla="*/ 2061213 w 2114642"/>
                <a:gd name="connsiteY17" fmla="*/ 125028 h 225320"/>
                <a:gd name="connsiteX18" fmla="*/ 2060185 w 2114642"/>
                <a:gd name="connsiteY18" fmla="*/ 128376 h 225320"/>
                <a:gd name="connsiteX19" fmla="*/ 2046311 w 2114642"/>
                <a:gd name="connsiteY19" fmla="*/ 114255 h 225320"/>
                <a:gd name="connsiteX20" fmla="*/ 2046581 w 2114642"/>
                <a:gd name="connsiteY20" fmla="*/ 116610 h 225320"/>
                <a:gd name="connsiteX21" fmla="*/ 2047174 w 2114642"/>
                <a:gd name="connsiteY21" fmla="*/ 115477 h 225320"/>
                <a:gd name="connsiteX22" fmla="*/ 2046857 w 2114642"/>
                <a:gd name="connsiteY22" fmla="*/ 118860 h 225320"/>
                <a:gd name="connsiteX23" fmla="*/ 2044026 w 2114642"/>
                <a:gd name="connsiteY23" fmla="*/ 121597 h 225320"/>
                <a:gd name="connsiteX24" fmla="*/ 2044508 w 2114642"/>
                <a:gd name="connsiteY24" fmla="*/ 120710 h 225320"/>
                <a:gd name="connsiteX25" fmla="*/ 2031068 w 2114642"/>
                <a:gd name="connsiteY25" fmla="*/ 120012 h 225320"/>
                <a:gd name="connsiteX26" fmla="*/ 2031009 w 2114642"/>
                <a:gd name="connsiteY26" fmla="*/ 112922 h 225320"/>
                <a:gd name="connsiteX27" fmla="*/ 1975711 w 2114642"/>
                <a:gd name="connsiteY27" fmla="*/ 91881 h 225320"/>
                <a:gd name="connsiteX28" fmla="*/ 1943445 w 2114642"/>
                <a:gd name="connsiteY28" fmla="*/ 89619 h 225320"/>
                <a:gd name="connsiteX29" fmla="*/ 1925001 w 2114642"/>
                <a:gd name="connsiteY29" fmla="*/ 73160 h 225320"/>
                <a:gd name="connsiteX30" fmla="*/ 1922704 w 2114642"/>
                <a:gd name="connsiteY30" fmla="*/ 81901 h 225320"/>
                <a:gd name="connsiteX31" fmla="*/ 1908877 w 2114642"/>
                <a:gd name="connsiteY31" fmla="*/ 72039 h 225320"/>
                <a:gd name="connsiteX32" fmla="*/ 1911080 w 2114642"/>
                <a:gd name="connsiteY32" fmla="*/ 64173 h 225320"/>
                <a:gd name="connsiteX33" fmla="*/ 1876605 w 2114642"/>
                <a:gd name="connsiteY33" fmla="*/ 64109 h 225320"/>
                <a:gd name="connsiteX34" fmla="*/ 1853532 w 2114642"/>
                <a:gd name="connsiteY34" fmla="*/ 50969 h 225320"/>
                <a:gd name="connsiteX35" fmla="*/ 1860487 w 2114642"/>
                <a:gd name="connsiteY35" fmla="*/ 58746 h 225320"/>
                <a:gd name="connsiteX36" fmla="*/ 1860041 w 2114642"/>
                <a:gd name="connsiteY36" fmla="*/ 61677 h 225320"/>
                <a:gd name="connsiteX37" fmla="*/ 1806846 w 2114642"/>
                <a:gd name="connsiteY37" fmla="*/ 51421 h 225320"/>
                <a:gd name="connsiteX38" fmla="*/ 1806846 w 2114642"/>
                <a:gd name="connsiteY38" fmla="*/ 48590 h 225320"/>
                <a:gd name="connsiteX39" fmla="*/ 1801354 w 2114642"/>
                <a:gd name="connsiteY39" fmla="*/ 77778 h 225320"/>
                <a:gd name="connsiteX40" fmla="*/ 1796760 w 2114642"/>
                <a:gd name="connsiteY40" fmla="*/ 72608 h 225320"/>
                <a:gd name="connsiteX41" fmla="*/ 1789846 w 2114642"/>
                <a:gd name="connsiteY41" fmla="*/ 77578 h 225320"/>
                <a:gd name="connsiteX42" fmla="*/ 1787491 w 2114642"/>
                <a:gd name="connsiteY42" fmla="*/ 69325 h 225320"/>
                <a:gd name="connsiteX43" fmla="*/ 1746878 w 2114642"/>
                <a:gd name="connsiteY43" fmla="*/ 66740 h 225320"/>
                <a:gd name="connsiteX44" fmla="*/ 1761322 w 2114642"/>
                <a:gd name="connsiteY44" fmla="*/ 98272 h 225320"/>
                <a:gd name="connsiteX45" fmla="*/ 1726760 w 2114642"/>
                <a:gd name="connsiteY45" fmla="*/ 86353 h 225320"/>
                <a:gd name="connsiteX46" fmla="*/ 1719846 w 2114642"/>
                <a:gd name="connsiteY46" fmla="*/ 75757 h 225320"/>
                <a:gd name="connsiteX47" fmla="*/ 1694529 w 2114642"/>
                <a:gd name="connsiteY47" fmla="*/ 78447 h 225320"/>
                <a:gd name="connsiteX48" fmla="*/ 1682940 w 2114642"/>
                <a:gd name="connsiteY48" fmla="*/ 66905 h 225320"/>
                <a:gd name="connsiteX49" fmla="*/ 1694470 w 2114642"/>
                <a:gd name="connsiteY49" fmla="*/ 67104 h 225320"/>
                <a:gd name="connsiteX50" fmla="*/ 1669136 w 2114642"/>
                <a:gd name="connsiteY50" fmla="*/ 49964 h 225320"/>
                <a:gd name="connsiteX51" fmla="*/ 1669036 w 2114642"/>
                <a:gd name="connsiteY51" fmla="*/ 50275 h 225320"/>
                <a:gd name="connsiteX52" fmla="*/ 1670164 w 2114642"/>
                <a:gd name="connsiteY52" fmla="*/ 51997 h 225320"/>
                <a:gd name="connsiteX53" fmla="*/ 1668554 w 2114642"/>
                <a:gd name="connsiteY53" fmla="*/ 52278 h 225320"/>
                <a:gd name="connsiteX54" fmla="*/ 1653018 w 2114642"/>
                <a:gd name="connsiteY54" fmla="*/ 61595 h 225320"/>
                <a:gd name="connsiteX55" fmla="*/ 1614038 w 2114642"/>
                <a:gd name="connsiteY55" fmla="*/ 56261 h 225320"/>
                <a:gd name="connsiteX56" fmla="*/ 1609444 w 2114642"/>
                <a:gd name="connsiteY56" fmla="*/ 68062 h 225320"/>
                <a:gd name="connsiteX57" fmla="*/ 1595617 w 2114642"/>
                <a:gd name="connsiteY57" fmla="*/ 61031 h 225320"/>
                <a:gd name="connsiteX58" fmla="*/ 1595617 w 2114642"/>
                <a:gd name="connsiteY58" fmla="*/ 51638 h 225320"/>
                <a:gd name="connsiteX59" fmla="*/ 1652084 w 2114642"/>
                <a:gd name="connsiteY59" fmla="*/ 48143 h 225320"/>
                <a:gd name="connsiteX60" fmla="*/ 1652389 w 2114642"/>
                <a:gd name="connsiteY60" fmla="*/ 43855 h 225320"/>
                <a:gd name="connsiteX61" fmla="*/ 1623495 w 2114642"/>
                <a:gd name="connsiteY61" fmla="*/ 47092 h 225320"/>
                <a:gd name="connsiteX62" fmla="*/ 1617832 w 2114642"/>
                <a:gd name="connsiteY62" fmla="*/ 29106 h 225320"/>
                <a:gd name="connsiteX63" fmla="*/ 1611453 w 2114642"/>
                <a:gd name="connsiteY63" fmla="*/ 38298 h 225320"/>
                <a:gd name="connsiteX64" fmla="*/ 1540783 w 2114642"/>
                <a:gd name="connsiteY64" fmla="*/ 29164 h 225320"/>
                <a:gd name="connsiteX65" fmla="*/ 1543908 w 2114642"/>
                <a:gd name="connsiteY65" fmla="*/ 33881 h 225320"/>
                <a:gd name="connsiteX66" fmla="*/ 1527673 w 2114642"/>
                <a:gd name="connsiteY66" fmla="*/ 31708 h 225320"/>
                <a:gd name="connsiteX67" fmla="*/ 1469667 w 2114642"/>
                <a:gd name="connsiteY67" fmla="*/ 12335 h 225320"/>
                <a:gd name="connsiteX68" fmla="*/ 1466595 w 2114642"/>
                <a:gd name="connsiteY68" fmla="*/ 23408 h 225320"/>
                <a:gd name="connsiteX69" fmla="*/ 1452973 w 2114642"/>
                <a:gd name="connsiteY69" fmla="*/ 21569 h 225320"/>
                <a:gd name="connsiteX70" fmla="*/ 1443228 w 2114642"/>
                <a:gd name="connsiteY70" fmla="*/ 26456 h 225320"/>
                <a:gd name="connsiteX71" fmla="*/ 1426076 w 2114642"/>
                <a:gd name="connsiteY71" fmla="*/ 25581 h 225320"/>
                <a:gd name="connsiteX72" fmla="*/ 1426076 w 2114642"/>
                <a:gd name="connsiteY72" fmla="*/ 25575 h 225320"/>
                <a:gd name="connsiteX73" fmla="*/ 1426035 w 2114642"/>
                <a:gd name="connsiteY73" fmla="*/ 25546 h 225320"/>
                <a:gd name="connsiteX74" fmla="*/ 1424696 w 2114642"/>
                <a:gd name="connsiteY74" fmla="*/ 24242 h 225320"/>
                <a:gd name="connsiteX75" fmla="*/ 1424772 w 2114642"/>
                <a:gd name="connsiteY75" fmla="*/ 25164 h 225320"/>
                <a:gd name="connsiteX76" fmla="*/ 1408754 w 2114642"/>
                <a:gd name="connsiteY76" fmla="*/ 28712 h 225320"/>
                <a:gd name="connsiteX77" fmla="*/ 1395144 w 2114642"/>
                <a:gd name="connsiteY77" fmla="*/ 40249 h 225320"/>
                <a:gd name="connsiteX78" fmla="*/ 1387237 w 2114642"/>
                <a:gd name="connsiteY78" fmla="*/ 24371 h 225320"/>
                <a:gd name="connsiteX79" fmla="*/ 1349861 w 2114642"/>
                <a:gd name="connsiteY79" fmla="*/ 31238 h 225320"/>
                <a:gd name="connsiteX80" fmla="*/ 1341714 w 2114642"/>
                <a:gd name="connsiteY80" fmla="*/ 0 h 225320"/>
                <a:gd name="connsiteX81" fmla="*/ 1325613 w 2114642"/>
                <a:gd name="connsiteY81" fmla="*/ 16477 h 225320"/>
                <a:gd name="connsiteX82" fmla="*/ 1327692 w 2114642"/>
                <a:gd name="connsiteY82" fmla="*/ 3842 h 225320"/>
                <a:gd name="connsiteX83" fmla="*/ 1313090 w 2114642"/>
                <a:gd name="connsiteY83" fmla="*/ 8893 h 225320"/>
                <a:gd name="connsiteX84" fmla="*/ 1305459 w 2114642"/>
                <a:gd name="connsiteY84" fmla="*/ 38851 h 225320"/>
                <a:gd name="connsiteX85" fmla="*/ 1308567 w 2114642"/>
                <a:gd name="connsiteY85" fmla="*/ 42369 h 225320"/>
                <a:gd name="connsiteX86" fmla="*/ 1280895 w 2114642"/>
                <a:gd name="connsiteY86" fmla="*/ 45547 h 225320"/>
                <a:gd name="connsiteX87" fmla="*/ 1281264 w 2114642"/>
                <a:gd name="connsiteY87" fmla="*/ 39878 h 225320"/>
                <a:gd name="connsiteX88" fmla="*/ 1270744 w 2114642"/>
                <a:gd name="connsiteY88" fmla="*/ 42751 h 225320"/>
                <a:gd name="connsiteX89" fmla="*/ 1270080 w 2114642"/>
                <a:gd name="connsiteY89" fmla="*/ 35497 h 225320"/>
                <a:gd name="connsiteX90" fmla="*/ 1255061 w 2114642"/>
                <a:gd name="connsiteY90" fmla="*/ 37746 h 225320"/>
                <a:gd name="connsiteX91" fmla="*/ 1257122 w 2114642"/>
                <a:gd name="connsiteY91" fmla="*/ 39702 h 225320"/>
                <a:gd name="connsiteX92" fmla="*/ 1235395 w 2114642"/>
                <a:gd name="connsiteY92" fmla="*/ 39367 h 225320"/>
                <a:gd name="connsiteX93" fmla="*/ 1235635 w 2114642"/>
                <a:gd name="connsiteY93" fmla="*/ 35338 h 225320"/>
                <a:gd name="connsiteX94" fmla="*/ 1179668 w 2114642"/>
                <a:gd name="connsiteY94" fmla="*/ 40566 h 225320"/>
                <a:gd name="connsiteX95" fmla="*/ 1182540 w 2114642"/>
                <a:gd name="connsiteY95" fmla="*/ 32342 h 225320"/>
                <a:gd name="connsiteX96" fmla="*/ 1171615 w 2114642"/>
                <a:gd name="connsiteY96" fmla="*/ 40912 h 225320"/>
                <a:gd name="connsiteX97" fmla="*/ 1171174 w 2114642"/>
                <a:gd name="connsiteY97" fmla="*/ 30809 h 225320"/>
                <a:gd name="connsiteX98" fmla="*/ 1155679 w 2114642"/>
                <a:gd name="connsiteY98" fmla="*/ 22967 h 225320"/>
                <a:gd name="connsiteX99" fmla="*/ 1158199 w 2114642"/>
                <a:gd name="connsiteY99" fmla="*/ 36201 h 225320"/>
                <a:gd name="connsiteX100" fmla="*/ 1148048 w 2114642"/>
                <a:gd name="connsiteY100" fmla="*/ 33411 h 225320"/>
                <a:gd name="connsiteX101" fmla="*/ 1142826 w 2114642"/>
                <a:gd name="connsiteY101" fmla="*/ 9751 h 225320"/>
                <a:gd name="connsiteX102" fmla="*/ 1135219 w 2114642"/>
                <a:gd name="connsiteY102" fmla="*/ 20183 h 225320"/>
                <a:gd name="connsiteX103" fmla="*/ 1133733 w 2114642"/>
                <a:gd name="connsiteY103" fmla="*/ 8500 h 225320"/>
                <a:gd name="connsiteX104" fmla="*/ 1118426 w 2114642"/>
                <a:gd name="connsiteY104" fmla="*/ 13604 h 225320"/>
                <a:gd name="connsiteX105" fmla="*/ 1116775 w 2114642"/>
                <a:gd name="connsiteY105" fmla="*/ 4770 h 225320"/>
                <a:gd name="connsiteX106" fmla="*/ 1100710 w 2114642"/>
                <a:gd name="connsiteY106" fmla="*/ 21246 h 225320"/>
                <a:gd name="connsiteX107" fmla="*/ 1110402 w 2114642"/>
                <a:gd name="connsiteY107" fmla="*/ 13945 h 225320"/>
                <a:gd name="connsiteX108" fmla="*/ 1109221 w 2114642"/>
                <a:gd name="connsiteY108" fmla="*/ 31020 h 225320"/>
                <a:gd name="connsiteX109" fmla="*/ 1088339 w 2114642"/>
                <a:gd name="connsiteY109" fmla="*/ 33922 h 225320"/>
                <a:gd name="connsiteX110" fmla="*/ 1093303 w 2114642"/>
                <a:gd name="connsiteY110" fmla="*/ 28847 h 225320"/>
                <a:gd name="connsiteX111" fmla="*/ 1074271 w 2114642"/>
                <a:gd name="connsiteY111" fmla="*/ 21945 h 225320"/>
                <a:gd name="connsiteX112" fmla="*/ 1074717 w 2114642"/>
                <a:gd name="connsiteY112" fmla="*/ 32066 h 225320"/>
                <a:gd name="connsiteX113" fmla="*/ 1069519 w 2114642"/>
                <a:gd name="connsiteY113" fmla="*/ 24177 h 225320"/>
                <a:gd name="connsiteX114" fmla="*/ 1052637 w 2114642"/>
                <a:gd name="connsiteY114" fmla="*/ 36219 h 225320"/>
                <a:gd name="connsiteX115" fmla="*/ 1053395 w 2114642"/>
                <a:gd name="connsiteY115" fmla="*/ 32001 h 225320"/>
                <a:gd name="connsiteX116" fmla="*/ 1047033 w 2114642"/>
                <a:gd name="connsiteY116" fmla="*/ 34040 h 225320"/>
                <a:gd name="connsiteX117" fmla="*/ 1049036 w 2114642"/>
                <a:gd name="connsiteY117" fmla="*/ 21393 h 225320"/>
                <a:gd name="connsiteX118" fmla="*/ 1042493 w 2114642"/>
                <a:gd name="connsiteY118" fmla="*/ 33429 h 225320"/>
                <a:gd name="connsiteX119" fmla="*/ 1032342 w 2114642"/>
                <a:gd name="connsiteY119" fmla="*/ 30609 h 225320"/>
                <a:gd name="connsiteX120" fmla="*/ 1034821 w 2114642"/>
                <a:gd name="connsiteY120" fmla="*/ 28078 h 225320"/>
                <a:gd name="connsiteX121" fmla="*/ 1001780 w 2114642"/>
                <a:gd name="connsiteY121" fmla="*/ 25023 h 225320"/>
                <a:gd name="connsiteX122" fmla="*/ 1001322 w 2114642"/>
                <a:gd name="connsiteY122" fmla="*/ 14908 h 225320"/>
                <a:gd name="connsiteX123" fmla="*/ 984411 w 2114642"/>
                <a:gd name="connsiteY123" fmla="*/ 26991 h 225320"/>
                <a:gd name="connsiteX124" fmla="*/ 963540 w 2114642"/>
                <a:gd name="connsiteY124" fmla="*/ 14092 h 225320"/>
                <a:gd name="connsiteX125" fmla="*/ 903720 w 2114642"/>
                <a:gd name="connsiteY125" fmla="*/ 21898 h 225320"/>
                <a:gd name="connsiteX126" fmla="*/ 851635 w 2114642"/>
                <a:gd name="connsiteY126" fmla="*/ 8893 h 225320"/>
                <a:gd name="connsiteX127" fmla="*/ 763296 w 2114642"/>
                <a:gd name="connsiteY127" fmla="*/ 27437 h 225320"/>
                <a:gd name="connsiteX128" fmla="*/ 690635 w 2114642"/>
                <a:gd name="connsiteY128" fmla="*/ 22315 h 225320"/>
                <a:gd name="connsiteX129" fmla="*/ 684637 w 2114642"/>
                <a:gd name="connsiteY129" fmla="*/ 31537 h 225320"/>
                <a:gd name="connsiteX130" fmla="*/ 627430 w 2114642"/>
                <a:gd name="connsiteY130" fmla="*/ 20506 h 225320"/>
                <a:gd name="connsiteX131" fmla="*/ 618637 w 2114642"/>
                <a:gd name="connsiteY131" fmla="*/ 26145 h 225320"/>
                <a:gd name="connsiteX132" fmla="*/ 621415 w 2114642"/>
                <a:gd name="connsiteY132" fmla="*/ 34187 h 225320"/>
                <a:gd name="connsiteX133" fmla="*/ 604628 w 2114642"/>
                <a:gd name="connsiteY133" fmla="*/ 23531 h 225320"/>
                <a:gd name="connsiteX134" fmla="*/ 606108 w 2114642"/>
                <a:gd name="connsiteY134" fmla="*/ 22327 h 225320"/>
                <a:gd name="connsiteX135" fmla="*/ 581901 w 2114642"/>
                <a:gd name="connsiteY135" fmla="*/ 17663 h 225320"/>
                <a:gd name="connsiteX136" fmla="*/ 585467 w 2114642"/>
                <a:gd name="connsiteY136" fmla="*/ 30192 h 225320"/>
                <a:gd name="connsiteX137" fmla="*/ 574418 w 2114642"/>
                <a:gd name="connsiteY137" fmla="*/ 28078 h 225320"/>
                <a:gd name="connsiteX138" fmla="*/ 577372 w 2114642"/>
                <a:gd name="connsiteY138" fmla="*/ 25669 h 225320"/>
                <a:gd name="connsiteX139" fmla="*/ 462653 w 2114642"/>
                <a:gd name="connsiteY139" fmla="*/ 39132 h 225320"/>
                <a:gd name="connsiteX140" fmla="*/ 453184 w 2114642"/>
                <a:gd name="connsiteY140" fmla="*/ 31373 h 225320"/>
                <a:gd name="connsiteX141" fmla="*/ 422816 w 2114642"/>
                <a:gd name="connsiteY141" fmla="*/ 40436 h 225320"/>
                <a:gd name="connsiteX142" fmla="*/ 422170 w 2114642"/>
                <a:gd name="connsiteY142" fmla="*/ 43180 h 225320"/>
                <a:gd name="connsiteX143" fmla="*/ 405881 w 2114642"/>
                <a:gd name="connsiteY143" fmla="*/ 41394 h 225320"/>
                <a:gd name="connsiteX144" fmla="*/ 403085 w 2114642"/>
                <a:gd name="connsiteY144" fmla="*/ 40989 h 225320"/>
                <a:gd name="connsiteX145" fmla="*/ 256041 w 2114642"/>
                <a:gd name="connsiteY145" fmla="*/ 34739 h 225320"/>
                <a:gd name="connsiteX146" fmla="*/ 258197 w 2114642"/>
                <a:gd name="connsiteY146" fmla="*/ 39597 h 225320"/>
                <a:gd name="connsiteX147" fmla="*/ 220762 w 2114642"/>
                <a:gd name="connsiteY147" fmla="*/ 36801 h 225320"/>
                <a:gd name="connsiteX148" fmla="*/ 196397 w 2114642"/>
                <a:gd name="connsiteY148" fmla="*/ 49905 h 225320"/>
                <a:gd name="connsiteX149" fmla="*/ 181048 w 2114642"/>
                <a:gd name="connsiteY149" fmla="*/ 42492 h 225320"/>
                <a:gd name="connsiteX150" fmla="*/ 144154 w 2114642"/>
                <a:gd name="connsiteY150" fmla="*/ 54663 h 225320"/>
                <a:gd name="connsiteX151" fmla="*/ 101720 w 2114642"/>
                <a:gd name="connsiteY151" fmla="*/ 52331 h 225320"/>
                <a:gd name="connsiteX152" fmla="*/ 101550 w 2114642"/>
                <a:gd name="connsiteY152" fmla="*/ 53853 h 225320"/>
                <a:gd name="connsiteX153" fmla="*/ 42040 w 2114642"/>
                <a:gd name="connsiteY153" fmla="*/ 51262 h 225320"/>
                <a:gd name="connsiteX154" fmla="*/ 43162 w 2114642"/>
                <a:gd name="connsiteY154" fmla="*/ 48725 h 225320"/>
                <a:gd name="connsiteX155" fmla="*/ 0 w 2114642"/>
                <a:gd name="connsiteY155" fmla="*/ 103482 h 225320"/>
                <a:gd name="connsiteX156" fmla="*/ 12300 w 2114642"/>
                <a:gd name="connsiteY156" fmla="*/ 163732 h 225320"/>
                <a:gd name="connsiteX157" fmla="*/ 49735 w 2114642"/>
                <a:gd name="connsiteY157" fmla="*/ 212662 h 225320"/>
                <a:gd name="connsiteX158" fmla="*/ 151179 w 2114642"/>
                <a:gd name="connsiteY158" fmla="*/ 202053 h 225320"/>
                <a:gd name="connsiteX159" fmla="*/ 232146 w 2114642"/>
                <a:gd name="connsiteY159" fmla="*/ 221185 h 225320"/>
                <a:gd name="connsiteX160" fmla="*/ 429189 w 2114642"/>
                <a:gd name="connsiteY160" fmla="*/ 214712 h 225320"/>
                <a:gd name="connsiteX161" fmla="*/ 443263 w 2114642"/>
                <a:gd name="connsiteY161" fmla="*/ 201120 h 225320"/>
                <a:gd name="connsiteX162" fmla="*/ 573349 w 2114642"/>
                <a:gd name="connsiteY162" fmla="*/ 214512 h 225320"/>
                <a:gd name="connsiteX163" fmla="*/ 574212 w 2114642"/>
                <a:gd name="connsiteY163" fmla="*/ 202811 h 225320"/>
                <a:gd name="connsiteX164" fmla="*/ 588075 w 2114642"/>
                <a:gd name="connsiteY164" fmla="*/ 211411 h 225320"/>
                <a:gd name="connsiteX165" fmla="*/ 908501 w 2114642"/>
                <a:gd name="connsiteY165" fmla="*/ 207980 h 225320"/>
                <a:gd name="connsiteX166" fmla="*/ 954300 w 2114642"/>
                <a:gd name="connsiteY166" fmla="*/ 219346 h 225320"/>
                <a:gd name="connsiteX167" fmla="*/ 1052144 w 2114642"/>
                <a:gd name="connsiteY167" fmla="*/ 206647 h 225320"/>
                <a:gd name="connsiteX168" fmla="*/ 1050934 w 2114642"/>
                <a:gd name="connsiteY168" fmla="*/ 207933 h 225320"/>
                <a:gd name="connsiteX169" fmla="*/ 1066012 w 2114642"/>
                <a:gd name="connsiteY169" fmla="*/ 205678 h 225320"/>
                <a:gd name="connsiteX170" fmla="*/ 1066247 w 2114642"/>
                <a:gd name="connsiteY170" fmla="*/ 208926 h 225320"/>
                <a:gd name="connsiteX171" fmla="*/ 1130867 w 2114642"/>
                <a:gd name="connsiteY171" fmla="*/ 213032 h 225320"/>
                <a:gd name="connsiteX172" fmla="*/ 1129651 w 2114642"/>
                <a:gd name="connsiteY172" fmla="*/ 214307 h 225320"/>
                <a:gd name="connsiteX173" fmla="*/ 1484428 w 2114642"/>
                <a:gd name="connsiteY173" fmla="*/ 210923 h 225320"/>
                <a:gd name="connsiteX174" fmla="*/ 1669899 w 2114642"/>
                <a:gd name="connsiteY174" fmla="*/ 219564 h 225320"/>
                <a:gd name="connsiteX175" fmla="*/ 1823234 w 2114642"/>
                <a:gd name="connsiteY175" fmla="*/ 216997 h 22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2114642" h="225320">
                  <a:moveTo>
                    <a:pt x="1823234" y="216997"/>
                  </a:moveTo>
                  <a:lnTo>
                    <a:pt x="1808162" y="202782"/>
                  </a:lnTo>
                  <a:cubicBezTo>
                    <a:pt x="1856551" y="196244"/>
                    <a:pt x="1879131" y="210489"/>
                    <a:pt x="1920549" y="199028"/>
                  </a:cubicBezTo>
                  <a:lnTo>
                    <a:pt x="1918258" y="202106"/>
                  </a:lnTo>
                  <a:cubicBezTo>
                    <a:pt x="1924284" y="205396"/>
                    <a:pt x="1927686" y="173477"/>
                    <a:pt x="1994297" y="212462"/>
                  </a:cubicBezTo>
                  <a:lnTo>
                    <a:pt x="1994297" y="213884"/>
                  </a:lnTo>
                  <a:cubicBezTo>
                    <a:pt x="1996611" y="213637"/>
                    <a:pt x="1996593" y="210800"/>
                    <a:pt x="2001210" y="214583"/>
                  </a:cubicBezTo>
                  <a:lnTo>
                    <a:pt x="1989697" y="205877"/>
                  </a:lnTo>
                  <a:cubicBezTo>
                    <a:pt x="1996593" y="202306"/>
                    <a:pt x="2002626" y="195516"/>
                    <a:pt x="2011819" y="194558"/>
                  </a:cubicBezTo>
                  <a:cubicBezTo>
                    <a:pt x="2013775" y="196133"/>
                    <a:pt x="2014444" y="199046"/>
                    <a:pt x="2014632" y="201325"/>
                  </a:cubicBezTo>
                  <a:lnTo>
                    <a:pt x="2037188" y="198946"/>
                  </a:lnTo>
                  <a:lnTo>
                    <a:pt x="2044102" y="208127"/>
                  </a:lnTo>
                  <a:cubicBezTo>
                    <a:pt x="2050992" y="203152"/>
                    <a:pt x="2047856" y="183774"/>
                    <a:pt x="2066294" y="194564"/>
                  </a:cubicBezTo>
                  <a:cubicBezTo>
                    <a:pt x="2059339" y="181119"/>
                    <a:pt x="2075446" y="186499"/>
                    <a:pt x="2073167" y="179656"/>
                  </a:cubicBezTo>
                  <a:cubicBezTo>
                    <a:pt x="2074095" y="181318"/>
                    <a:pt x="2076209" y="183803"/>
                    <a:pt x="2077913" y="186106"/>
                  </a:cubicBezTo>
                  <a:cubicBezTo>
                    <a:pt x="2088880" y="184543"/>
                    <a:pt x="2109533" y="180778"/>
                    <a:pt x="2114643" y="173876"/>
                  </a:cubicBezTo>
                  <a:cubicBezTo>
                    <a:pt x="2114643" y="173876"/>
                    <a:pt x="2071728" y="145569"/>
                    <a:pt x="2060185" y="131196"/>
                  </a:cubicBezTo>
                  <a:cubicBezTo>
                    <a:pt x="2075628" y="134849"/>
                    <a:pt x="2064256" y="129551"/>
                    <a:pt x="2061213" y="125028"/>
                  </a:cubicBezTo>
                  <a:lnTo>
                    <a:pt x="2060185" y="128376"/>
                  </a:lnTo>
                  <a:cubicBezTo>
                    <a:pt x="2050934" y="125092"/>
                    <a:pt x="2050934" y="116610"/>
                    <a:pt x="2046311" y="114255"/>
                  </a:cubicBezTo>
                  <a:cubicBezTo>
                    <a:pt x="2046311" y="114936"/>
                    <a:pt x="2046452" y="115765"/>
                    <a:pt x="2046581" y="116610"/>
                  </a:cubicBezTo>
                  <a:lnTo>
                    <a:pt x="2047174" y="115477"/>
                  </a:lnTo>
                  <a:cubicBezTo>
                    <a:pt x="2047609" y="116975"/>
                    <a:pt x="2047351" y="118014"/>
                    <a:pt x="2046857" y="118860"/>
                  </a:cubicBezTo>
                  <a:cubicBezTo>
                    <a:pt x="2046969" y="120675"/>
                    <a:pt x="2046540" y="122103"/>
                    <a:pt x="2044026" y="121597"/>
                  </a:cubicBezTo>
                  <a:lnTo>
                    <a:pt x="2044508" y="120710"/>
                  </a:lnTo>
                  <a:cubicBezTo>
                    <a:pt x="2040642" y="121944"/>
                    <a:pt x="2033975" y="120617"/>
                    <a:pt x="2031068" y="120012"/>
                  </a:cubicBezTo>
                  <a:lnTo>
                    <a:pt x="2031009" y="112922"/>
                  </a:lnTo>
                  <a:cubicBezTo>
                    <a:pt x="2024154" y="126420"/>
                    <a:pt x="1984916" y="92327"/>
                    <a:pt x="1975711" y="91881"/>
                  </a:cubicBezTo>
                  <a:cubicBezTo>
                    <a:pt x="1966466" y="82941"/>
                    <a:pt x="1954988" y="94090"/>
                    <a:pt x="1943445" y="89619"/>
                  </a:cubicBezTo>
                  <a:cubicBezTo>
                    <a:pt x="1925042" y="87334"/>
                    <a:pt x="1934241" y="79275"/>
                    <a:pt x="1925001" y="73160"/>
                  </a:cubicBezTo>
                  <a:cubicBezTo>
                    <a:pt x="1913459" y="68714"/>
                    <a:pt x="1927333" y="81425"/>
                    <a:pt x="1922704" y="81901"/>
                  </a:cubicBezTo>
                  <a:lnTo>
                    <a:pt x="1908877" y="72039"/>
                  </a:lnTo>
                  <a:cubicBezTo>
                    <a:pt x="1916913" y="71187"/>
                    <a:pt x="1912548" y="66911"/>
                    <a:pt x="1911080" y="64173"/>
                  </a:cubicBezTo>
                  <a:cubicBezTo>
                    <a:pt x="1899132" y="62969"/>
                    <a:pt x="1880282" y="49970"/>
                    <a:pt x="1876605" y="64109"/>
                  </a:cubicBezTo>
                  <a:cubicBezTo>
                    <a:pt x="1860481" y="57336"/>
                    <a:pt x="1860446" y="51668"/>
                    <a:pt x="1853532" y="50969"/>
                  </a:cubicBezTo>
                  <a:cubicBezTo>
                    <a:pt x="1855852" y="53547"/>
                    <a:pt x="1860446" y="55891"/>
                    <a:pt x="1860487" y="58746"/>
                  </a:cubicBezTo>
                  <a:cubicBezTo>
                    <a:pt x="1854026" y="52502"/>
                    <a:pt x="1857403" y="60285"/>
                    <a:pt x="1860041" y="61677"/>
                  </a:cubicBezTo>
                  <a:cubicBezTo>
                    <a:pt x="1850190" y="67821"/>
                    <a:pt x="1808913" y="35890"/>
                    <a:pt x="1806846" y="51421"/>
                  </a:cubicBezTo>
                  <a:lnTo>
                    <a:pt x="1806846" y="48590"/>
                  </a:lnTo>
                  <a:cubicBezTo>
                    <a:pt x="1804555" y="60156"/>
                    <a:pt x="1808232" y="71387"/>
                    <a:pt x="1801354" y="77778"/>
                  </a:cubicBezTo>
                  <a:lnTo>
                    <a:pt x="1796760" y="72608"/>
                  </a:lnTo>
                  <a:lnTo>
                    <a:pt x="1789846" y="77578"/>
                  </a:lnTo>
                  <a:cubicBezTo>
                    <a:pt x="1785212" y="73818"/>
                    <a:pt x="1787491" y="70740"/>
                    <a:pt x="1787491" y="69325"/>
                  </a:cubicBezTo>
                  <a:cubicBezTo>
                    <a:pt x="1776231" y="74664"/>
                    <a:pt x="1760518" y="68291"/>
                    <a:pt x="1746878" y="66740"/>
                  </a:cubicBezTo>
                  <a:lnTo>
                    <a:pt x="1761322" y="98272"/>
                  </a:lnTo>
                  <a:cubicBezTo>
                    <a:pt x="1749815" y="90988"/>
                    <a:pt x="1729057" y="76203"/>
                    <a:pt x="1726760" y="86353"/>
                  </a:cubicBezTo>
                  <a:lnTo>
                    <a:pt x="1719846" y="75757"/>
                  </a:lnTo>
                  <a:cubicBezTo>
                    <a:pt x="1696773" y="55527"/>
                    <a:pt x="1703740" y="84544"/>
                    <a:pt x="1694529" y="78447"/>
                  </a:cubicBezTo>
                  <a:lnTo>
                    <a:pt x="1682940" y="66905"/>
                  </a:lnTo>
                  <a:lnTo>
                    <a:pt x="1694470" y="67104"/>
                  </a:lnTo>
                  <a:cubicBezTo>
                    <a:pt x="1682940" y="61254"/>
                    <a:pt x="1678329" y="57483"/>
                    <a:pt x="1669136" y="49964"/>
                  </a:cubicBezTo>
                  <a:cubicBezTo>
                    <a:pt x="1669136" y="50082"/>
                    <a:pt x="1669036" y="50164"/>
                    <a:pt x="1669036" y="50275"/>
                  </a:cubicBezTo>
                  <a:cubicBezTo>
                    <a:pt x="1669670" y="50757"/>
                    <a:pt x="1670076" y="51303"/>
                    <a:pt x="1670164" y="51997"/>
                  </a:cubicBezTo>
                  <a:lnTo>
                    <a:pt x="1668554" y="52278"/>
                  </a:lnTo>
                  <a:cubicBezTo>
                    <a:pt x="1667156" y="58029"/>
                    <a:pt x="1661141" y="61976"/>
                    <a:pt x="1653018" y="61595"/>
                  </a:cubicBezTo>
                  <a:cubicBezTo>
                    <a:pt x="1641481" y="59973"/>
                    <a:pt x="1632459" y="68479"/>
                    <a:pt x="1614038" y="56261"/>
                  </a:cubicBezTo>
                  <a:lnTo>
                    <a:pt x="1609444" y="68062"/>
                  </a:lnTo>
                  <a:lnTo>
                    <a:pt x="1595617" y="61031"/>
                  </a:lnTo>
                  <a:lnTo>
                    <a:pt x="1595617" y="51638"/>
                  </a:lnTo>
                  <a:cubicBezTo>
                    <a:pt x="1609168" y="52202"/>
                    <a:pt x="1634667" y="48625"/>
                    <a:pt x="1652084" y="48143"/>
                  </a:cubicBezTo>
                  <a:lnTo>
                    <a:pt x="1652389" y="43855"/>
                  </a:lnTo>
                  <a:cubicBezTo>
                    <a:pt x="1642063" y="43867"/>
                    <a:pt x="1630315" y="48032"/>
                    <a:pt x="1623495" y="47092"/>
                  </a:cubicBezTo>
                  <a:cubicBezTo>
                    <a:pt x="1620164" y="45218"/>
                    <a:pt x="1611653" y="35444"/>
                    <a:pt x="1617832" y="29106"/>
                  </a:cubicBezTo>
                  <a:lnTo>
                    <a:pt x="1611453" y="38298"/>
                  </a:lnTo>
                  <a:cubicBezTo>
                    <a:pt x="1576979" y="39350"/>
                    <a:pt x="1576762" y="39802"/>
                    <a:pt x="1540783" y="29164"/>
                  </a:cubicBezTo>
                  <a:lnTo>
                    <a:pt x="1543908" y="33881"/>
                  </a:lnTo>
                  <a:cubicBezTo>
                    <a:pt x="1536771" y="36654"/>
                    <a:pt x="1529658" y="39350"/>
                    <a:pt x="1527673" y="31708"/>
                  </a:cubicBezTo>
                  <a:cubicBezTo>
                    <a:pt x="1506074" y="30157"/>
                    <a:pt x="1483694" y="24236"/>
                    <a:pt x="1469667" y="12335"/>
                  </a:cubicBezTo>
                  <a:lnTo>
                    <a:pt x="1466595" y="23408"/>
                  </a:lnTo>
                  <a:cubicBezTo>
                    <a:pt x="1462031" y="22797"/>
                    <a:pt x="1455193" y="6068"/>
                    <a:pt x="1452973" y="21569"/>
                  </a:cubicBezTo>
                  <a:lnTo>
                    <a:pt x="1443228" y="26456"/>
                  </a:lnTo>
                  <a:cubicBezTo>
                    <a:pt x="1436996" y="25611"/>
                    <a:pt x="1433172" y="31937"/>
                    <a:pt x="1426076" y="25581"/>
                  </a:cubicBezTo>
                  <a:cubicBezTo>
                    <a:pt x="1426076" y="25569"/>
                    <a:pt x="1426076" y="25575"/>
                    <a:pt x="1426076" y="25575"/>
                  </a:cubicBezTo>
                  <a:cubicBezTo>
                    <a:pt x="1426058" y="25546"/>
                    <a:pt x="1426035" y="25546"/>
                    <a:pt x="1426035" y="25546"/>
                  </a:cubicBezTo>
                  <a:cubicBezTo>
                    <a:pt x="1425600" y="25152"/>
                    <a:pt x="1425136" y="24735"/>
                    <a:pt x="1424696" y="24242"/>
                  </a:cubicBezTo>
                  <a:cubicBezTo>
                    <a:pt x="1424696" y="24583"/>
                    <a:pt x="1424737" y="24870"/>
                    <a:pt x="1424772" y="25164"/>
                  </a:cubicBezTo>
                  <a:cubicBezTo>
                    <a:pt x="1410663" y="20271"/>
                    <a:pt x="1424913" y="35085"/>
                    <a:pt x="1408754" y="28712"/>
                  </a:cubicBezTo>
                  <a:cubicBezTo>
                    <a:pt x="1403567" y="20841"/>
                    <a:pt x="1403021" y="42763"/>
                    <a:pt x="1395144" y="40249"/>
                  </a:cubicBezTo>
                  <a:lnTo>
                    <a:pt x="1387237" y="24371"/>
                  </a:lnTo>
                  <a:cubicBezTo>
                    <a:pt x="1372969" y="15261"/>
                    <a:pt x="1370531" y="31185"/>
                    <a:pt x="1349861" y="31238"/>
                  </a:cubicBezTo>
                  <a:cubicBezTo>
                    <a:pt x="1339934" y="25581"/>
                    <a:pt x="1335141" y="12030"/>
                    <a:pt x="1341714" y="0"/>
                  </a:cubicBezTo>
                  <a:cubicBezTo>
                    <a:pt x="1332674" y="14562"/>
                    <a:pt x="1337602" y="9492"/>
                    <a:pt x="1325613" y="16477"/>
                  </a:cubicBezTo>
                  <a:cubicBezTo>
                    <a:pt x="1323769" y="10491"/>
                    <a:pt x="1325043" y="9222"/>
                    <a:pt x="1327692" y="3842"/>
                  </a:cubicBezTo>
                  <a:cubicBezTo>
                    <a:pt x="1317043" y="-3172"/>
                    <a:pt x="1321120" y="9252"/>
                    <a:pt x="1313090" y="8893"/>
                  </a:cubicBezTo>
                  <a:cubicBezTo>
                    <a:pt x="1310758" y="20171"/>
                    <a:pt x="1308067" y="38122"/>
                    <a:pt x="1305459" y="38851"/>
                  </a:cubicBezTo>
                  <a:lnTo>
                    <a:pt x="1308567" y="42369"/>
                  </a:lnTo>
                  <a:cubicBezTo>
                    <a:pt x="1300067" y="48390"/>
                    <a:pt x="1290780" y="51204"/>
                    <a:pt x="1280895" y="45547"/>
                  </a:cubicBezTo>
                  <a:lnTo>
                    <a:pt x="1281264" y="39878"/>
                  </a:lnTo>
                  <a:lnTo>
                    <a:pt x="1270744" y="42751"/>
                  </a:lnTo>
                  <a:lnTo>
                    <a:pt x="1270080" y="35497"/>
                  </a:lnTo>
                  <a:lnTo>
                    <a:pt x="1255061" y="37746"/>
                  </a:lnTo>
                  <a:lnTo>
                    <a:pt x="1257122" y="39702"/>
                  </a:lnTo>
                  <a:cubicBezTo>
                    <a:pt x="1253592" y="40660"/>
                    <a:pt x="1242014" y="43156"/>
                    <a:pt x="1235395" y="39367"/>
                  </a:cubicBezTo>
                  <a:lnTo>
                    <a:pt x="1235635" y="35338"/>
                  </a:lnTo>
                  <a:cubicBezTo>
                    <a:pt x="1216950" y="22768"/>
                    <a:pt x="1201548" y="39238"/>
                    <a:pt x="1179668" y="40566"/>
                  </a:cubicBezTo>
                  <a:lnTo>
                    <a:pt x="1182540" y="32342"/>
                  </a:lnTo>
                  <a:cubicBezTo>
                    <a:pt x="1175086" y="24166"/>
                    <a:pt x="1180496" y="45001"/>
                    <a:pt x="1171615" y="40912"/>
                  </a:cubicBezTo>
                  <a:lnTo>
                    <a:pt x="1171174" y="30809"/>
                  </a:lnTo>
                  <a:cubicBezTo>
                    <a:pt x="1163350" y="44090"/>
                    <a:pt x="1161065" y="27990"/>
                    <a:pt x="1155679" y="22967"/>
                  </a:cubicBezTo>
                  <a:lnTo>
                    <a:pt x="1158199" y="36201"/>
                  </a:lnTo>
                  <a:lnTo>
                    <a:pt x="1148048" y="33411"/>
                  </a:lnTo>
                  <a:cubicBezTo>
                    <a:pt x="1136870" y="29023"/>
                    <a:pt x="1141193" y="16688"/>
                    <a:pt x="1142826" y="9751"/>
                  </a:cubicBezTo>
                  <a:lnTo>
                    <a:pt x="1135219" y="20183"/>
                  </a:lnTo>
                  <a:lnTo>
                    <a:pt x="1133733" y="8500"/>
                  </a:lnTo>
                  <a:cubicBezTo>
                    <a:pt x="1128171" y="22092"/>
                    <a:pt x="1128171" y="6315"/>
                    <a:pt x="1118426" y="13604"/>
                  </a:cubicBezTo>
                  <a:cubicBezTo>
                    <a:pt x="1117627" y="9187"/>
                    <a:pt x="1120088" y="6649"/>
                    <a:pt x="1116775" y="4770"/>
                  </a:cubicBezTo>
                  <a:lnTo>
                    <a:pt x="1100710" y="21246"/>
                  </a:lnTo>
                  <a:lnTo>
                    <a:pt x="1110402" y="13945"/>
                  </a:lnTo>
                  <a:lnTo>
                    <a:pt x="1109221" y="31020"/>
                  </a:lnTo>
                  <a:cubicBezTo>
                    <a:pt x="1099130" y="43979"/>
                    <a:pt x="1095546" y="29158"/>
                    <a:pt x="1088339" y="33922"/>
                  </a:cubicBezTo>
                  <a:lnTo>
                    <a:pt x="1093303" y="28847"/>
                  </a:lnTo>
                  <a:cubicBezTo>
                    <a:pt x="1081537" y="32994"/>
                    <a:pt x="1080909" y="25728"/>
                    <a:pt x="1074271" y="21945"/>
                  </a:cubicBezTo>
                  <a:cubicBezTo>
                    <a:pt x="1076333" y="25117"/>
                    <a:pt x="1079481" y="29834"/>
                    <a:pt x="1074717" y="32066"/>
                  </a:cubicBezTo>
                  <a:cubicBezTo>
                    <a:pt x="1071222" y="33006"/>
                    <a:pt x="1072820" y="26063"/>
                    <a:pt x="1069519" y="24177"/>
                  </a:cubicBezTo>
                  <a:cubicBezTo>
                    <a:pt x="1068726" y="35555"/>
                    <a:pt x="1060291" y="41576"/>
                    <a:pt x="1052637" y="36219"/>
                  </a:cubicBezTo>
                  <a:cubicBezTo>
                    <a:pt x="1052731" y="34598"/>
                    <a:pt x="1052895" y="33035"/>
                    <a:pt x="1053395" y="32001"/>
                  </a:cubicBezTo>
                  <a:cubicBezTo>
                    <a:pt x="1051445" y="33846"/>
                    <a:pt x="1050434" y="36777"/>
                    <a:pt x="1047033" y="34040"/>
                  </a:cubicBezTo>
                  <a:lnTo>
                    <a:pt x="1049036" y="21393"/>
                  </a:lnTo>
                  <a:lnTo>
                    <a:pt x="1042493" y="33429"/>
                  </a:lnTo>
                  <a:cubicBezTo>
                    <a:pt x="1038134" y="29969"/>
                    <a:pt x="1031773" y="39138"/>
                    <a:pt x="1032342" y="30609"/>
                  </a:cubicBezTo>
                  <a:lnTo>
                    <a:pt x="1034821" y="28078"/>
                  </a:lnTo>
                  <a:lnTo>
                    <a:pt x="1001780" y="25023"/>
                  </a:lnTo>
                  <a:lnTo>
                    <a:pt x="1001322" y="14908"/>
                  </a:lnTo>
                  <a:cubicBezTo>
                    <a:pt x="998056" y="28824"/>
                    <a:pt x="983330" y="9616"/>
                    <a:pt x="984411" y="26991"/>
                  </a:cubicBezTo>
                  <a:cubicBezTo>
                    <a:pt x="978178" y="17522"/>
                    <a:pt x="959875" y="33687"/>
                    <a:pt x="963540" y="14092"/>
                  </a:cubicBezTo>
                  <a:cubicBezTo>
                    <a:pt x="941836" y="12582"/>
                    <a:pt x="930106" y="31432"/>
                    <a:pt x="903720" y="21898"/>
                  </a:cubicBezTo>
                  <a:cubicBezTo>
                    <a:pt x="894321" y="5263"/>
                    <a:pt x="868570" y="10649"/>
                    <a:pt x="851635" y="8893"/>
                  </a:cubicBezTo>
                  <a:cubicBezTo>
                    <a:pt x="818529" y="15848"/>
                    <a:pt x="797136" y="22110"/>
                    <a:pt x="763296" y="27437"/>
                  </a:cubicBezTo>
                  <a:cubicBezTo>
                    <a:pt x="742948" y="4223"/>
                    <a:pt x="712533" y="35426"/>
                    <a:pt x="690635" y="22315"/>
                  </a:cubicBezTo>
                  <a:lnTo>
                    <a:pt x="684637" y="31537"/>
                  </a:lnTo>
                  <a:cubicBezTo>
                    <a:pt x="670082" y="16858"/>
                    <a:pt x="647854" y="34821"/>
                    <a:pt x="627430" y="20506"/>
                  </a:cubicBezTo>
                  <a:cubicBezTo>
                    <a:pt x="622426" y="24542"/>
                    <a:pt x="619800" y="25816"/>
                    <a:pt x="618637" y="26145"/>
                  </a:cubicBezTo>
                  <a:cubicBezTo>
                    <a:pt x="619565" y="26586"/>
                    <a:pt x="620969" y="28336"/>
                    <a:pt x="621415" y="34187"/>
                  </a:cubicBezTo>
                  <a:cubicBezTo>
                    <a:pt x="615588" y="30075"/>
                    <a:pt x="603788" y="35220"/>
                    <a:pt x="604628" y="23531"/>
                  </a:cubicBezTo>
                  <a:lnTo>
                    <a:pt x="606108" y="22327"/>
                  </a:lnTo>
                  <a:cubicBezTo>
                    <a:pt x="606965" y="10632"/>
                    <a:pt x="588410" y="27790"/>
                    <a:pt x="581901" y="17663"/>
                  </a:cubicBezTo>
                  <a:lnTo>
                    <a:pt x="585467" y="30192"/>
                  </a:lnTo>
                  <a:lnTo>
                    <a:pt x="574418" y="28078"/>
                  </a:lnTo>
                  <a:lnTo>
                    <a:pt x="577372" y="25669"/>
                  </a:lnTo>
                  <a:cubicBezTo>
                    <a:pt x="529394" y="53477"/>
                    <a:pt x="507713" y="13733"/>
                    <a:pt x="462653" y="39132"/>
                  </a:cubicBezTo>
                  <a:cubicBezTo>
                    <a:pt x="468627" y="25464"/>
                    <a:pt x="453772" y="46310"/>
                    <a:pt x="453184" y="31373"/>
                  </a:cubicBezTo>
                  <a:cubicBezTo>
                    <a:pt x="441824" y="12582"/>
                    <a:pt x="432132" y="35426"/>
                    <a:pt x="422816" y="40436"/>
                  </a:cubicBezTo>
                  <a:cubicBezTo>
                    <a:pt x="422816" y="41171"/>
                    <a:pt x="422704" y="42028"/>
                    <a:pt x="422170" y="43180"/>
                  </a:cubicBezTo>
                  <a:lnTo>
                    <a:pt x="405881" y="41394"/>
                  </a:lnTo>
                  <a:cubicBezTo>
                    <a:pt x="415608" y="22503"/>
                    <a:pt x="394157" y="57060"/>
                    <a:pt x="403085" y="40989"/>
                  </a:cubicBezTo>
                  <a:cubicBezTo>
                    <a:pt x="360616" y="26862"/>
                    <a:pt x="305201" y="41253"/>
                    <a:pt x="256041" y="34739"/>
                  </a:cubicBezTo>
                  <a:lnTo>
                    <a:pt x="258197" y="39597"/>
                  </a:lnTo>
                  <a:cubicBezTo>
                    <a:pt x="245727" y="38668"/>
                    <a:pt x="230219" y="44566"/>
                    <a:pt x="220762" y="36801"/>
                  </a:cubicBezTo>
                  <a:cubicBezTo>
                    <a:pt x="211293" y="29059"/>
                    <a:pt x="200068" y="49136"/>
                    <a:pt x="196397" y="49905"/>
                  </a:cubicBezTo>
                  <a:cubicBezTo>
                    <a:pt x="186029" y="58270"/>
                    <a:pt x="176596" y="41641"/>
                    <a:pt x="181048" y="42492"/>
                  </a:cubicBezTo>
                  <a:cubicBezTo>
                    <a:pt x="169958" y="44813"/>
                    <a:pt x="159538" y="62065"/>
                    <a:pt x="144154" y="54663"/>
                  </a:cubicBezTo>
                  <a:cubicBezTo>
                    <a:pt x="138896" y="38651"/>
                    <a:pt x="102178" y="70376"/>
                    <a:pt x="101720" y="52331"/>
                  </a:cubicBezTo>
                  <a:lnTo>
                    <a:pt x="101550" y="53853"/>
                  </a:lnTo>
                  <a:cubicBezTo>
                    <a:pt x="81848" y="41147"/>
                    <a:pt x="63257" y="62764"/>
                    <a:pt x="42040" y="51262"/>
                  </a:cubicBezTo>
                  <a:cubicBezTo>
                    <a:pt x="42040" y="51262"/>
                    <a:pt x="42445" y="49935"/>
                    <a:pt x="43162" y="48725"/>
                  </a:cubicBezTo>
                  <a:lnTo>
                    <a:pt x="0" y="103482"/>
                  </a:lnTo>
                  <a:lnTo>
                    <a:pt x="12300" y="163732"/>
                  </a:lnTo>
                  <a:lnTo>
                    <a:pt x="49735" y="212662"/>
                  </a:lnTo>
                  <a:lnTo>
                    <a:pt x="151179" y="202053"/>
                  </a:lnTo>
                  <a:lnTo>
                    <a:pt x="232146" y="221185"/>
                  </a:lnTo>
                  <a:lnTo>
                    <a:pt x="429189" y="214712"/>
                  </a:lnTo>
                  <a:lnTo>
                    <a:pt x="443263" y="201120"/>
                  </a:lnTo>
                  <a:cubicBezTo>
                    <a:pt x="481985" y="224886"/>
                    <a:pt x="531637" y="197548"/>
                    <a:pt x="573349" y="214512"/>
                  </a:cubicBezTo>
                  <a:lnTo>
                    <a:pt x="574212" y="202811"/>
                  </a:lnTo>
                  <a:cubicBezTo>
                    <a:pt x="585966" y="202118"/>
                    <a:pt x="585167" y="209367"/>
                    <a:pt x="588075" y="211411"/>
                  </a:cubicBezTo>
                  <a:cubicBezTo>
                    <a:pt x="697466" y="208820"/>
                    <a:pt x="810082" y="193231"/>
                    <a:pt x="908501" y="207980"/>
                  </a:cubicBezTo>
                  <a:cubicBezTo>
                    <a:pt x="917987" y="215716"/>
                    <a:pt x="946858" y="211164"/>
                    <a:pt x="954300" y="219346"/>
                  </a:cubicBezTo>
                  <a:cubicBezTo>
                    <a:pt x="986267" y="205032"/>
                    <a:pt x="1020136" y="205173"/>
                    <a:pt x="1052144" y="206647"/>
                  </a:cubicBezTo>
                  <a:lnTo>
                    <a:pt x="1050934" y="207933"/>
                  </a:lnTo>
                  <a:lnTo>
                    <a:pt x="1066012" y="205678"/>
                  </a:lnTo>
                  <a:cubicBezTo>
                    <a:pt x="1066652" y="206635"/>
                    <a:pt x="1066729" y="208027"/>
                    <a:pt x="1066247" y="208926"/>
                  </a:cubicBezTo>
                  <a:cubicBezTo>
                    <a:pt x="1083252" y="198564"/>
                    <a:pt x="1110043" y="208814"/>
                    <a:pt x="1130867" y="213032"/>
                  </a:cubicBezTo>
                  <a:lnTo>
                    <a:pt x="1129651" y="214307"/>
                  </a:lnTo>
                  <a:cubicBezTo>
                    <a:pt x="1251143" y="216433"/>
                    <a:pt x="1363935" y="194594"/>
                    <a:pt x="1484428" y="210923"/>
                  </a:cubicBezTo>
                  <a:cubicBezTo>
                    <a:pt x="1540448" y="230014"/>
                    <a:pt x="1605626" y="203663"/>
                    <a:pt x="1669899" y="219564"/>
                  </a:cubicBezTo>
                  <a:cubicBezTo>
                    <a:pt x="1681706" y="231212"/>
                    <a:pt x="1811745" y="222472"/>
                    <a:pt x="1823234" y="216997"/>
                  </a:cubicBezTo>
                  <a:close/>
                </a:path>
              </a:pathLst>
            </a:custGeom>
            <a:solidFill>
              <a:srgbClr val="FFFA8F"/>
            </a:solidFill>
            <a:ln w="5874" cap="flat">
              <a:noFill/>
              <a:prstDash val="solid"/>
              <a:miter/>
            </a:ln>
          </p:spPr>
          <p:txBody>
            <a:bodyPr rtlCol="0" anchor="ctr"/>
            <a:lstStyle/>
            <a:p>
              <a:endParaRPr lang="ja-JP" altLang="en-US"/>
            </a:p>
          </p:txBody>
        </p:sp>
        <p:sp>
          <p:nvSpPr>
            <p:cNvPr id="16" name="正方形/長方形 15">
              <a:extLst>
                <a:ext uri="{FF2B5EF4-FFF2-40B4-BE49-F238E27FC236}">
                  <a16:creationId xmlns:a16="http://schemas.microsoft.com/office/drawing/2014/main" id="{E1971B54-AEEA-B5D4-4FF2-79C05C95123E}"/>
                </a:ext>
              </a:extLst>
            </p:cNvPr>
            <p:cNvSpPr/>
            <p:nvPr/>
          </p:nvSpPr>
          <p:spPr>
            <a:xfrm>
              <a:off x="7323921" y="6004117"/>
              <a:ext cx="3097008" cy="181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1200"/>
                </a:spcAft>
              </a:pPr>
              <a:r>
                <a:rPr lang="ja-JP" altLang="en-US" sz="16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こまめな</a:t>
              </a: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休憩</a:t>
              </a:r>
              <a:r>
                <a:rPr lang="ja-JP" altLang="en-US" sz="16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と</a:t>
              </a: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水分補給</a:t>
              </a:r>
              <a:endParaRPr lang="en-US" altLang="ja-JP"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r>
                <a:rPr lang="ja-JP" altLang="en-US"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喉の渇きを感じる前に、こまめに水分・塩分を補給</a:t>
              </a:r>
              <a:endParaRPr lang="en-US" altLang="ja-JP"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endParaRPr lang="en-US" altLang="ja-JP" sz="1200">
                <a:solidFill>
                  <a:srgbClr val="00BAE6"/>
                </a:solidFill>
                <a:latin typeface="M+ 1p medium" panose="020B0603020203020204" pitchFamily="50" charset="-128"/>
                <a:ea typeface="M+ 1p medium" panose="020B0603020203020204" pitchFamily="50" charset="-128"/>
                <a:cs typeface="M+ 1p medium" panose="020B0603020203020204" pitchFamily="50" charset="-128"/>
              </a:endParaRPr>
            </a:p>
            <a:p>
              <a:endParaRPr lang="en-US" altLang="ja-JP" sz="1200">
                <a:solidFill>
                  <a:srgbClr val="00BAE6"/>
                </a:solidFill>
                <a:latin typeface="M+ 1p medium" panose="020B0603020203020204" pitchFamily="50" charset="-128"/>
                <a:ea typeface="M+ 1p medium" panose="020B0603020203020204" pitchFamily="50" charset="-128"/>
                <a:cs typeface="M+ 1p medium" panose="020B0603020203020204" pitchFamily="50" charset="-128"/>
              </a:endParaRPr>
            </a:p>
            <a:p>
              <a:endParaRPr lang="en-US" altLang="ja-JP" sz="1200">
                <a:solidFill>
                  <a:srgbClr val="00BAE6"/>
                </a:solidFill>
                <a:latin typeface="M+ 1p medium" panose="020B0603020203020204" pitchFamily="50" charset="-128"/>
                <a:ea typeface="M+ 1p medium" panose="020B0603020203020204" pitchFamily="50" charset="-128"/>
                <a:cs typeface="M+ 1p medium" panose="020B0603020203020204" pitchFamily="50" charset="-128"/>
              </a:endParaRPr>
            </a:p>
          </p:txBody>
        </p:sp>
      </p:grpSp>
      <p:grpSp>
        <p:nvGrpSpPr>
          <p:cNvPr id="407" name="グループ化 406">
            <a:extLst>
              <a:ext uri="{FF2B5EF4-FFF2-40B4-BE49-F238E27FC236}">
                <a16:creationId xmlns:a16="http://schemas.microsoft.com/office/drawing/2014/main" id="{CA89A4D1-B816-A954-BF29-D045FA8117C4}"/>
              </a:ext>
            </a:extLst>
          </p:cNvPr>
          <p:cNvGrpSpPr/>
          <p:nvPr/>
        </p:nvGrpSpPr>
        <p:grpSpPr>
          <a:xfrm>
            <a:off x="3434806" y="7262711"/>
            <a:ext cx="3132727" cy="1812925"/>
            <a:chOff x="4072843" y="8026469"/>
            <a:chExt cx="3132727" cy="1812925"/>
          </a:xfrm>
        </p:grpSpPr>
        <p:sp>
          <p:nvSpPr>
            <p:cNvPr id="387" name="フリーフォーム: 図形 386">
              <a:extLst>
                <a:ext uri="{FF2B5EF4-FFF2-40B4-BE49-F238E27FC236}">
                  <a16:creationId xmlns:a16="http://schemas.microsoft.com/office/drawing/2014/main" id="{CED30B1C-7188-A96F-3CB3-BC40CB2CA298}"/>
                </a:ext>
              </a:extLst>
            </p:cNvPr>
            <p:cNvSpPr/>
            <p:nvPr/>
          </p:nvSpPr>
          <p:spPr>
            <a:xfrm>
              <a:off x="4072843" y="8211830"/>
              <a:ext cx="2869646" cy="170355"/>
            </a:xfrm>
            <a:custGeom>
              <a:avLst/>
              <a:gdLst>
                <a:gd name="connsiteX0" fmla="*/ 1823234 w 2114642"/>
                <a:gd name="connsiteY0" fmla="*/ 216997 h 225320"/>
                <a:gd name="connsiteX1" fmla="*/ 1808162 w 2114642"/>
                <a:gd name="connsiteY1" fmla="*/ 202782 h 225320"/>
                <a:gd name="connsiteX2" fmla="*/ 1920549 w 2114642"/>
                <a:gd name="connsiteY2" fmla="*/ 199028 h 225320"/>
                <a:gd name="connsiteX3" fmla="*/ 1918258 w 2114642"/>
                <a:gd name="connsiteY3" fmla="*/ 202106 h 225320"/>
                <a:gd name="connsiteX4" fmla="*/ 1994297 w 2114642"/>
                <a:gd name="connsiteY4" fmla="*/ 212462 h 225320"/>
                <a:gd name="connsiteX5" fmla="*/ 1994297 w 2114642"/>
                <a:gd name="connsiteY5" fmla="*/ 213884 h 225320"/>
                <a:gd name="connsiteX6" fmla="*/ 2001210 w 2114642"/>
                <a:gd name="connsiteY6" fmla="*/ 214583 h 225320"/>
                <a:gd name="connsiteX7" fmla="*/ 1989697 w 2114642"/>
                <a:gd name="connsiteY7" fmla="*/ 205877 h 225320"/>
                <a:gd name="connsiteX8" fmla="*/ 2011819 w 2114642"/>
                <a:gd name="connsiteY8" fmla="*/ 194558 h 225320"/>
                <a:gd name="connsiteX9" fmla="*/ 2014632 w 2114642"/>
                <a:gd name="connsiteY9" fmla="*/ 201325 h 225320"/>
                <a:gd name="connsiteX10" fmla="*/ 2037188 w 2114642"/>
                <a:gd name="connsiteY10" fmla="*/ 198946 h 225320"/>
                <a:gd name="connsiteX11" fmla="*/ 2044102 w 2114642"/>
                <a:gd name="connsiteY11" fmla="*/ 208127 h 225320"/>
                <a:gd name="connsiteX12" fmla="*/ 2066294 w 2114642"/>
                <a:gd name="connsiteY12" fmla="*/ 194564 h 225320"/>
                <a:gd name="connsiteX13" fmla="*/ 2073167 w 2114642"/>
                <a:gd name="connsiteY13" fmla="*/ 179656 h 225320"/>
                <a:gd name="connsiteX14" fmla="*/ 2077913 w 2114642"/>
                <a:gd name="connsiteY14" fmla="*/ 186106 h 225320"/>
                <a:gd name="connsiteX15" fmla="*/ 2114643 w 2114642"/>
                <a:gd name="connsiteY15" fmla="*/ 173876 h 225320"/>
                <a:gd name="connsiteX16" fmla="*/ 2060185 w 2114642"/>
                <a:gd name="connsiteY16" fmla="*/ 131196 h 225320"/>
                <a:gd name="connsiteX17" fmla="*/ 2061213 w 2114642"/>
                <a:gd name="connsiteY17" fmla="*/ 125028 h 225320"/>
                <a:gd name="connsiteX18" fmla="*/ 2060185 w 2114642"/>
                <a:gd name="connsiteY18" fmla="*/ 128376 h 225320"/>
                <a:gd name="connsiteX19" fmla="*/ 2046311 w 2114642"/>
                <a:gd name="connsiteY19" fmla="*/ 114255 h 225320"/>
                <a:gd name="connsiteX20" fmla="*/ 2046581 w 2114642"/>
                <a:gd name="connsiteY20" fmla="*/ 116610 h 225320"/>
                <a:gd name="connsiteX21" fmla="*/ 2047174 w 2114642"/>
                <a:gd name="connsiteY21" fmla="*/ 115477 h 225320"/>
                <a:gd name="connsiteX22" fmla="*/ 2046857 w 2114642"/>
                <a:gd name="connsiteY22" fmla="*/ 118860 h 225320"/>
                <a:gd name="connsiteX23" fmla="*/ 2044026 w 2114642"/>
                <a:gd name="connsiteY23" fmla="*/ 121597 h 225320"/>
                <a:gd name="connsiteX24" fmla="*/ 2044508 w 2114642"/>
                <a:gd name="connsiteY24" fmla="*/ 120710 h 225320"/>
                <a:gd name="connsiteX25" fmla="*/ 2031068 w 2114642"/>
                <a:gd name="connsiteY25" fmla="*/ 120012 h 225320"/>
                <a:gd name="connsiteX26" fmla="*/ 2031009 w 2114642"/>
                <a:gd name="connsiteY26" fmla="*/ 112922 h 225320"/>
                <a:gd name="connsiteX27" fmla="*/ 1975711 w 2114642"/>
                <a:gd name="connsiteY27" fmla="*/ 91881 h 225320"/>
                <a:gd name="connsiteX28" fmla="*/ 1943445 w 2114642"/>
                <a:gd name="connsiteY28" fmla="*/ 89619 h 225320"/>
                <a:gd name="connsiteX29" fmla="*/ 1925001 w 2114642"/>
                <a:gd name="connsiteY29" fmla="*/ 73160 h 225320"/>
                <a:gd name="connsiteX30" fmla="*/ 1922704 w 2114642"/>
                <a:gd name="connsiteY30" fmla="*/ 81901 h 225320"/>
                <a:gd name="connsiteX31" fmla="*/ 1908877 w 2114642"/>
                <a:gd name="connsiteY31" fmla="*/ 72039 h 225320"/>
                <a:gd name="connsiteX32" fmla="*/ 1911080 w 2114642"/>
                <a:gd name="connsiteY32" fmla="*/ 64173 h 225320"/>
                <a:gd name="connsiteX33" fmla="*/ 1876605 w 2114642"/>
                <a:gd name="connsiteY33" fmla="*/ 64109 h 225320"/>
                <a:gd name="connsiteX34" fmla="*/ 1853532 w 2114642"/>
                <a:gd name="connsiteY34" fmla="*/ 50969 h 225320"/>
                <a:gd name="connsiteX35" fmla="*/ 1860487 w 2114642"/>
                <a:gd name="connsiteY35" fmla="*/ 58746 h 225320"/>
                <a:gd name="connsiteX36" fmla="*/ 1860041 w 2114642"/>
                <a:gd name="connsiteY36" fmla="*/ 61677 h 225320"/>
                <a:gd name="connsiteX37" fmla="*/ 1806846 w 2114642"/>
                <a:gd name="connsiteY37" fmla="*/ 51421 h 225320"/>
                <a:gd name="connsiteX38" fmla="*/ 1806846 w 2114642"/>
                <a:gd name="connsiteY38" fmla="*/ 48590 h 225320"/>
                <a:gd name="connsiteX39" fmla="*/ 1801354 w 2114642"/>
                <a:gd name="connsiteY39" fmla="*/ 77778 h 225320"/>
                <a:gd name="connsiteX40" fmla="*/ 1796760 w 2114642"/>
                <a:gd name="connsiteY40" fmla="*/ 72608 h 225320"/>
                <a:gd name="connsiteX41" fmla="*/ 1789846 w 2114642"/>
                <a:gd name="connsiteY41" fmla="*/ 77578 h 225320"/>
                <a:gd name="connsiteX42" fmla="*/ 1787491 w 2114642"/>
                <a:gd name="connsiteY42" fmla="*/ 69325 h 225320"/>
                <a:gd name="connsiteX43" fmla="*/ 1746878 w 2114642"/>
                <a:gd name="connsiteY43" fmla="*/ 66740 h 225320"/>
                <a:gd name="connsiteX44" fmla="*/ 1761322 w 2114642"/>
                <a:gd name="connsiteY44" fmla="*/ 98272 h 225320"/>
                <a:gd name="connsiteX45" fmla="*/ 1726760 w 2114642"/>
                <a:gd name="connsiteY45" fmla="*/ 86353 h 225320"/>
                <a:gd name="connsiteX46" fmla="*/ 1719846 w 2114642"/>
                <a:gd name="connsiteY46" fmla="*/ 75757 h 225320"/>
                <a:gd name="connsiteX47" fmla="*/ 1694529 w 2114642"/>
                <a:gd name="connsiteY47" fmla="*/ 78447 h 225320"/>
                <a:gd name="connsiteX48" fmla="*/ 1682940 w 2114642"/>
                <a:gd name="connsiteY48" fmla="*/ 66905 h 225320"/>
                <a:gd name="connsiteX49" fmla="*/ 1694470 w 2114642"/>
                <a:gd name="connsiteY49" fmla="*/ 67104 h 225320"/>
                <a:gd name="connsiteX50" fmla="*/ 1669136 w 2114642"/>
                <a:gd name="connsiteY50" fmla="*/ 49964 h 225320"/>
                <a:gd name="connsiteX51" fmla="*/ 1669036 w 2114642"/>
                <a:gd name="connsiteY51" fmla="*/ 50275 h 225320"/>
                <a:gd name="connsiteX52" fmla="*/ 1670164 w 2114642"/>
                <a:gd name="connsiteY52" fmla="*/ 51997 h 225320"/>
                <a:gd name="connsiteX53" fmla="*/ 1668554 w 2114642"/>
                <a:gd name="connsiteY53" fmla="*/ 52278 h 225320"/>
                <a:gd name="connsiteX54" fmla="*/ 1653018 w 2114642"/>
                <a:gd name="connsiteY54" fmla="*/ 61595 h 225320"/>
                <a:gd name="connsiteX55" fmla="*/ 1614038 w 2114642"/>
                <a:gd name="connsiteY55" fmla="*/ 56261 h 225320"/>
                <a:gd name="connsiteX56" fmla="*/ 1609444 w 2114642"/>
                <a:gd name="connsiteY56" fmla="*/ 68062 h 225320"/>
                <a:gd name="connsiteX57" fmla="*/ 1595617 w 2114642"/>
                <a:gd name="connsiteY57" fmla="*/ 61031 h 225320"/>
                <a:gd name="connsiteX58" fmla="*/ 1595617 w 2114642"/>
                <a:gd name="connsiteY58" fmla="*/ 51638 h 225320"/>
                <a:gd name="connsiteX59" fmla="*/ 1652084 w 2114642"/>
                <a:gd name="connsiteY59" fmla="*/ 48143 h 225320"/>
                <a:gd name="connsiteX60" fmla="*/ 1652389 w 2114642"/>
                <a:gd name="connsiteY60" fmla="*/ 43855 h 225320"/>
                <a:gd name="connsiteX61" fmla="*/ 1623495 w 2114642"/>
                <a:gd name="connsiteY61" fmla="*/ 47092 h 225320"/>
                <a:gd name="connsiteX62" fmla="*/ 1617832 w 2114642"/>
                <a:gd name="connsiteY62" fmla="*/ 29106 h 225320"/>
                <a:gd name="connsiteX63" fmla="*/ 1611453 w 2114642"/>
                <a:gd name="connsiteY63" fmla="*/ 38298 h 225320"/>
                <a:gd name="connsiteX64" fmla="*/ 1540783 w 2114642"/>
                <a:gd name="connsiteY64" fmla="*/ 29164 h 225320"/>
                <a:gd name="connsiteX65" fmla="*/ 1543908 w 2114642"/>
                <a:gd name="connsiteY65" fmla="*/ 33881 h 225320"/>
                <a:gd name="connsiteX66" fmla="*/ 1527673 w 2114642"/>
                <a:gd name="connsiteY66" fmla="*/ 31708 h 225320"/>
                <a:gd name="connsiteX67" fmla="*/ 1469667 w 2114642"/>
                <a:gd name="connsiteY67" fmla="*/ 12335 h 225320"/>
                <a:gd name="connsiteX68" fmla="*/ 1466595 w 2114642"/>
                <a:gd name="connsiteY68" fmla="*/ 23408 h 225320"/>
                <a:gd name="connsiteX69" fmla="*/ 1452973 w 2114642"/>
                <a:gd name="connsiteY69" fmla="*/ 21569 h 225320"/>
                <a:gd name="connsiteX70" fmla="*/ 1443228 w 2114642"/>
                <a:gd name="connsiteY70" fmla="*/ 26456 h 225320"/>
                <a:gd name="connsiteX71" fmla="*/ 1426076 w 2114642"/>
                <a:gd name="connsiteY71" fmla="*/ 25581 h 225320"/>
                <a:gd name="connsiteX72" fmla="*/ 1426076 w 2114642"/>
                <a:gd name="connsiteY72" fmla="*/ 25575 h 225320"/>
                <a:gd name="connsiteX73" fmla="*/ 1426035 w 2114642"/>
                <a:gd name="connsiteY73" fmla="*/ 25546 h 225320"/>
                <a:gd name="connsiteX74" fmla="*/ 1424696 w 2114642"/>
                <a:gd name="connsiteY74" fmla="*/ 24242 h 225320"/>
                <a:gd name="connsiteX75" fmla="*/ 1424772 w 2114642"/>
                <a:gd name="connsiteY75" fmla="*/ 25164 h 225320"/>
                <a:gd name="connsiteX76" fmla="*/ 1408754 w 2114642"/>
                <a:gd name="connsiteY76" fmla="*/ 28712 h 225320"/>
                <a:gd name="connsiteX77" fmla="*/ 1395144 w 2114642"/>
                <a:gd name="connsiteY77" fmla="*/ 40249 h 225320"/>
                <a:gd name="connsiteX78" fmla="*/ 1387237 w 2114642"/>
                <a:gd name="connsiteY78" fmla="*/ 24371 h 225320"/>
                <a:gd name="connsiteX79" fmla="*/ 1349861 w 2114642"/>
                <a:gd name="connsiteY79" fmla="*/ 31238 h 225320"/>
                <a:gd name="connsiteX80" fmla="*/ 1341714 w 2114642"/>
                <a:gd name="connsiteY80" fmla="*/ 0 h 225320"/>
                <a:gd name="connsiteX81" fmla="*/ 1325613 w 2114642"/>
                <a:gd name="connsiteY81" fmla="*/ 16477 h 225320"/>
                <a:gd name="connsiteX82" fmla="*/ 1327692 w 2114642"/>
                <a:gd name="connsiteY82" fmla="*/ 3842 h 225320"/>
                <a:gd name="connsiteX83" fmla="*/ 1313090 w 2114642"/>
                <a:gd name="connsiteY83" fmla="*/ 8893 h 225320"/>
                <a:gd name="connsiteX84" fmla="*/ 1305459 w 2114642"/>
                <a:gd name="connsiteY84" fmla="*/ 38851 h 225320"/>
                <a:gd name="connsiteX85" fmla="*/ 1308567 w 2114642"/>
                <a:gd name="connsiteY85" fmla="*/ 42369 h 225320"/>
                <a:gd name="connsiteX86" fmla="*/ 1280895 w 2114642"/>
                <a:gd name="connsiteY86" fmla="*/ 45547 h 225320"/>
                <a:gd name="connsiteX87" fmla="*/ 1281264 w 2114642"/>
                <a:gd name="connsiteY87" fmla="*/ 39878 h 225320"/>
                <a:gd name="connsiteX88" fmla="*/ 1270744 w 2114642"/>
                <a:gd name="connsiteY88" fmla="*/ 42751 h 225320"/>
                <a:gd name="connsiteX89" fmla="*/ 1270080 w 2114642"/>
                <a:gd name="connsiteY89" fmla="*/ 35497 h 225320"/>
                <a:gd name="connsiteX90" fmla="*/ 1255061 w 2114642"/>
                <a:gd name="connsiteY90" fmla="*/ 37746 h 225320"/>
                <a:gd name="connsiteX91" fmla="*/ 1257122 w 2114642"/>
                <a:gd name="connsiteY91" fmla="*/ 39702 h 225320"/>
                <a:gd name="connsiteX92" fmla="*/ 1235395 w 2114642"/>
                <a:gd name="connsiteY92" fmla="*/ 39367 h 225320"/>
                <a:gd name="connsiteX93" fmla="*/ 1235635 w 2114642"/>
                <a:gd name="connsiteY93" fmla="*/ 35338 h 225320"/>
                <a:gd name="connsiteX94" fmla="*/ 1179668 w 2114642"/>
                <a:gd name="connsiteY94" fmla="*/ 40566 h 225320"/>
                <a:gd name="connsiteX95" fmla="*/ 1182540 w 2114642"/>
                <a:gd name="connsiteY95" fmla="*/ 32342 h 225320"/>
                <a:gd name="connsiteX96" fmla="*/ 1171615 w 2114642"/>
                <a:gd name="connsiteY96" fmla="*/ 40912 h 225320"/>
                <a:gd name="connsiteX97" fmla="*/ 1171174 w 2114642"/>
                <a:gd name="connsiteY97" fmla="*/ 30809 h 225320"/>
                <a:gd name="connsiteX98" fmla="*/ 1155679 w 2114642"/>
                <a:gd name="connsiteY98" fmla="*/ 22967 h 225320"/>
                <a:gd name="connsiteX99" fmla="*/ 1158199 w 2114642"/>
                <a:gd name="connsiteY99" fmla="*/ 36201 h 225320"/>
                <a:gd name="connsiteX100" fmla="*/ 1148048 w 2114642"/>
                <a:gd name="connsiteY100" fmla="*/ 33411 h 225320"/>
                <a:gd name="connsiteX101" fmla="*/ 1142826 w 2114642"/>
                <a:gd name="connsiteY101" fmla="*/ 9751 h 225320"/>
                <a:gd name="connsiteX102" fmla="*/ 1135219 w 2114642"/>
                <a:gd name="connsiteY102" fmla="*/ 20183 h 225320"/>
                <a:gd name="connsiteX103" fmla="*/ 1133733 w 2114642"/>
                <a:gd name="connsiteY103" fmla="*/ 8500 h 225320"/>
                <a:gd name="connsiteX104" fmla="*/ 1118426 w 2114642"/>
                <a:gd name="connsiteY104" fmla="*/ 13604 h 225320"/>
                <a:gd name="connsiteX105" fmla="*/ 1116775 w 2114642"/>
                <a:gd name="connsiteY105" fmla="*/ 4770 h 225320"/>
                <a:gd name="connsiteX106" fmla="*/ 1100710 w 2114642"/>
                <a:gd name="connsiteY106" fmla="*/ 21246 h 225320"/>
                <a:gd name="connsiteX107" fmla="*/ 1110402 w 2114642"/>
                <a:gd name="connsiteY107" fmla="*/ 13945 h 225320"/>
                <a:gd name="connsiteX108" fmla="*/ 1109221 w 2114642"/>
                <a:gd name="connsiteY108" fmla="*/ 31020 h 225320"/>
                <a:gd name="connsiteX109" fmla="*/ 1088339 w 2114642"/>
                <a:gd name="connsiteY109" fmla="*/ 33922 h 225320"/>
                <a:gd name="connsiteX110" fmla="*/ 1093303 w 2114642"/>
                <a:gd name="connsiteY110" fmla="*/ 28847 h 225320"/>
                <a:gd name="connsiteX111" fmla="*/ 1074271 w 2114642"/>
                <a:gd name="connsiteY111" fmla="*/ 21945 h 225320"/>
                <a:gd name="connsiteX112" fmla="*/ 1074717 w 2114642"/>
                <a:gd name="connsiteY112" fmla="*/ 32066 h 225320"/>
                <a:gd name="connsiteX113" fmla="*/ 1069519 w 2114642"/>
                <a:gd name="connsiteY113" fmla="*/ 24177 h 225320"/>
                <a:gd name="connsiteX114" fmla="*/ 1052637 w 2114642"/>
                <a:gd name="connsiteY114" fmla="*/ 36219 h 225320"/>
                <a:gd name="connsiteX115" fmla="*/ 1053395 w 2114642"/>
                <a:gd name="connsiteY115" fmla="*/ 32001 h 225320"/>
                <a:gd name="connsiteX116" fmla="*/ 1047033 w 2114642"/>
                <a:gd name="connsiteY116" fmla="*/ 34040 h 225320"/>
                <a:gd name="connsiteX117" fmla="*/ 1049036 w 2114642"/>
                <a:gd name="connsiteY117" fmla="*/ 21393 h 225320"/>
                <a:gd name="connsiteX118" fmla="*/ 1042493 w 2114642"/>
                <a:gd name="connsiteY118" fmla="*/ 33429 h 225320"/>
                <a:gd name="connsiteX119" fmla="*/ 1032342 w 2114642"/>
                <a:gd name="connsiteY119" fmla="*/ 30609 h 225320"/>
                <a:gd name="connsiteX120" fmla="*/ 1034821 w 2114642"/>
                <a:gd name="connsiteY120" fmla="*/ 28078 h 225320"/>
                <a:gd name="connsiteX121" fmla="*/ 1001780 w 2114642"/>
                <a:gd name="connsiteY121" fmla="*/ 25023 h 225320"/>
                <a:gd name="connsiteX122" fmla="*/ 1001322 w 2114642"/>
                <a:gd name="connsiteY122" fmla="*/ 14908 h 225320"/>
                <a:gd name="connsiteX123" fmla="*/ 984411 w 2114642"/>
                <a:gd name="connsiteY123" fmla="*/ 26991 h 225320"/>
                <a:gd name="connsiteX124" fmla="*/ 963540 w 2114642"/>
                <a:gd name="connsiteY124" fmla="*/ 14092 h 225320"/>
                <a:gd name="connsiteX125" fmla="*/ 903720 w 2114642"/>
                <a:gd name="connsiteY125" fmla="*/ 21898 h 225320"/>
                <a:gd name="connsiteX126" fmla="*/ 851635 w 2114642"/>
                <a:gd name="connsiteY126" fmla="*/ 8893 h 225320"/>
                <a:gd name="connsiteX127" fmla="*/ 763296 w 2114642"/>
                <a:gd name="connsiteY127" fmla="*/ 27437 h 225320"/>
                <a:gd name="connsiteX128" fmla="*/ 690635 w 2114642"/>
                <a:gd name="connsiteY128" fmla="*/ 22315 h 225320"/>
                <a:gd name="connsiteX129" fmla="*/ 684637 w 2114642"/>
                <a:gd name="connsiteY129" fmla="*/ 31537 h 225320"/>
                <a:gd name="connsiteX130" fmla="*/ 627430 w 2114642"/>
                <a:gd name="connsiteY130" fmla="*/ 20506 h 225320"/>
                <a:gd name="connsiteX131" fmla="*/ 618637 w 2114642"/>
                <a:gd name="connsiteY131" fmla="*/ 26145 h 225320"/>
                <a:gd name="connsiteX132" fmla="*/ 621415 w 2114642"/>
                <a:gd name="connsiteY132" fmla="*/ 34187 h 225320"/>
                <a:gd name="connsiteX133" fmla="*/ 604628 w 2114642"/>
                <a:gd name="connsiteY133" fmla="*/ 23531 h 225320"/>
                <a:gd name="connsiteX134" fmla="*/ 606108 w 2114642"/>
                <a:gd name="connsiteY134" fmla="*/ 22327 h 225320"/>
                <a:gd name="connsiteX135" fmla="*/ 581901 w 2114642"/>
                <a:gd name="connsiteY135" fmla="*/ 17663 h 225320"/>
                <a:gd name="connsiteX136" fmla="*/ 585467 w 2114642"/>
                <a:gd name="connsiteY136" fmla="*/ 30192 h 225320"/>
                <a:gd name="connsiteX137" fmla="*/ 574418 w 2114642"/>
                <a:gd name="connsiteY137" fmla="*/ 28078 h 225320"/>
                <a:gd name="connsiteX138" fmla="*/ 577372 w 2114642"/>
                <a:gd name="connsiteY138" fmla="*/ 25669 h 225320"/>
                <a:gd name="connsiteX139" fmla="*/ 462653 w 2114642"/>
                <a:gd name="connsiteY139" fmla="*/ 39132 h 225320"/>
                <a:gd name="connsiteX140" fmla="*/ 453184 w 2114642"/>
                <a:gd name="connsiteY140" fmla="*/ 31373 h 225320"/>
                <a:gd name="connsiteX141" fmla="*/ 422816 w 2114642"/>
                <a:gd name="connsiteY141" fmla="*/ 40436 h 225320"/>
                <a:gd name="connsiteX142" fmla="*/ 422170 w 2114642"/>
                <a:gd name="connsiteY142" fmla="*/ 43180 h 225320"/>
                <a:gd name="connsiteX143" fmla="*/ 405881 w 2114642"/>
                <a:gd name="connsiteY143" fmla="*/ 41394 h 225320"/>
                <a:gd name="connsiteX144" fmla="*/ 403085 w 2114642"/>
                <a:gd name="connsiteY144" fmla="*/ 40989 h 225320"/>
                <a:gd name="connsiteX145" fmla="*/ 256041 w 2114642"/>
                <a:gd name="connsiteY145" fmla="*/ 34739 h 225320"/>
                <a:gd name="connsiteX146" fmla="*/ 258197 w 2114642"/>
                <a:gd name="connsiteY146" fmla="*/ 39597 h 225320"/>
                <a:gd name="connsiteX147" fmla="*/ 220762 w 2114642"/>
                <a:gd name="connsiteY147" fmla="*/ 36801 h 225320"/>
                <a:gd name="connsiteX148" fmla="*/ 196397 w 2114642"/>
                <a:gd name="connsiteY148" fmla="*/ 49905 h 225320"/>
                <a:gd name="connsiteX149" fmla="*/ 181048 w 2114642"/>
                <a:gd name="connsiteY149" fmla="*/ 42492 h 225320"/>
                <a:gd name="connsiteX150" fmla="*/ 144154 w 2114642"/>
                <a:gd name="connsiteY150" fmla="*/ 54663 h 225320"/>
                <a:gd name="connsiteX151" fmla="*/ 101720 w 2114642"/>
                <a:gd name="connsiteY151" fmla="*/ 52331 h 225320"/>
                <a:gd name="connsiteX152" fmla="*/ 101550 w 2114642"/>
                <a:gd name="connsiteY152" fmla="*/ 53853 h 225320"/>
                <a:gd name="connsiteX153" fmla="*/ 42040 w 2114642"/>
                <a:gd name="connsiteY153" fmla="*/ 51262 h 225320"/>
                <a:gd name="connsiteX154" fmla="*/ 43162 w 2114642"/>
                <a:gd name="connsiteY154" fmla="*/ 48725 h 225320"/>
                <a:gd name="connsiteX155" fmla="*/ 0 w 2114642"/>
                <a:gd name="connsiteY155" fmla="*/ 103482 h 225320"/>
                <a:gd name="connsiteX156" fmla="*/ 12300 w 2114642"/>
                <a:gd name="connsiteY156" fmla="*/ 163732 h 225320"/>
                <a:gd name="connsiteX157" fmla="*/ 49735 w 2114642"/>
                <a:gd name="connsiteY157" fmla="*/ 212662 h 225320"/>
                <a:gd name="connsiteX158" fmla="*/ 151179 w 2114642"/>
                <a:gd name="connsiteY158" fmla="*/ 202053 h 225320"/>
                <a:gd name="connsiteX159" fmla="*/ 232146 w 2114642"/>
                <a:gd name="connsiteY159" fmla="*/ 221185 h 225320"/>
                <a:gd name="connsiteX160" fmla="*/ 429189 w 2114642"/>
                <a:gd name="connsiteY160" fmla="*/ 214712 h 225320"/>
                <a:gd name="connsiteX161" fmla="*/ 443263 w 2114642"/>
                <a:gd name="connsiteY161" fmla="*/ 201120 h 225320"/>
                <a:gd name="connsiteX162" fmla="*/ 573349 w 2114642"/>
                <a:gd name="connsiteY162" fmla="*/ 214512 h 225320"/>
                <a:gd name="connsiteX163" fmla="*/ 574212 w 2114642"/>
                <a:gd name="connsiteY163" fmla="*/ 202811 h 225320"/>
                <a:gd name="connsiteX164" fmla="*/ 588075 w 2114642"/>
                <a:gd name="connsiteY164" fmla="*/ 211411 h 225320"/>
                <a:gd name="connsiteX165" fmla="*/ 908501 w 2114642"/>
                <a:gd name="connsiteY165" fmla="*/ 207980 h 225320"/>
                <a:gd name="connsiteX166" fmla="*/ 954300 w 2114642"/>
                <a:gd name="connsiteY166" fmla="*/ 219346 h 225320"/>
                <a:gd name="connsiteX167" fmla="*/ 1052144 w 2114642"/>
                <a:gd name="connsiteY167" fmla="*/ 206647 h 225320"/>
                <a:gd name="connsiteX168" fmla="*/ 1050934 w 2114642"/>
                <a:gd name="connsiteY168" fmla="*/ 207933 h 225320"/>
                <a:gd name="connsiteX169" fmla="*/ 1066012 w 2114642"/>
                <a:gd name="connsiteY169" fmla="*/ 205678 h 225320"/>
                <a:gd name="connsiteX170" fmla="*/ 1066247 w 2114642"/>
                <a:gd name="connsiteY170" fmla="*/ 208926 h 225320"/>
                <a:gd name="connsiteX171" fmla="*/ 1130867 w 2114642"/>
                <a:gd name="connsiteY171" fmla="*/ 213032 h 225320"/>
                <a:gd name="connsiteX172" fmla="*/ 1129651 w 2114642"/>
                <a:gd name="connsiteY172" fmla="*/ 214307 h 225320"/>
                <a:gd name="connsiteX173" fmla="*/ 1484428 w 2114642"/>
                <a:gd name="connsiteY173" fmla="*/ 210923 h 225320"/>
                <a:gd name="connsiteX174" fmla="*/ 1669899 w 2114642"/>
                <a:gd name="connsiteY174" fmla="*/ 219564 h 225320"/>
                <a:gd name="connsiteX175" fmla="*/ 1823234 w 2114642"/>
                <a:gd name="connsiteY175" fmla="*/ 216997 h 22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2114642" h="225320">
                  <a:moveTo>
                    <a:pt x="1823234" y="216997"/>
                  </a:moveTo>
                  <a:lnTo>
                    <a:pt x="1808162" y="202782"/>
                  </a:lnTo>
                  <a:cubicBezTo>
                    <a:pt x="1856551" y="196244"/>
                    <a:pt x="1879131" y="210489"/>
                    <a:pt x="1920549" y="199028"/>
                  </a:cubicBezTo>
                  <a:lnTo>
                    <a:pt x="1918258" y="202106"/>
                  </a:lnTo>
                  <a:cubicBezTo>
                    <a:pt x="1924284" y="205396"/>
                    <a:pt x="1927686" y="173477"/>
                    <a:pt x="1994297" y="212462"/>
                  </a:cubicBezTo>
                  <a:lnTo>
                    <a:pt x="1994297" y="213884"/>
                  </a:lnTo>
                  <a:cubicBezTo>
                    <a:pt x="1996611" y="213637"/>
                    <a:pt x="1996593" y="210800"/>
                    <a:pt x="2001210" y="214583"/>
                  </a:cubicBezTo>
                  <a:lnTo>
                    <a:pt x="1989697" y="205877"/>
                  </a:lnTo>
                  <a:cubicBezTo>
                    <a:pt x="1996593" y="202306"/>
                    <a:pt x="2002626" y="195516"/>
                    <a:pt x="2011819" y="194558"/>
                  </a:cubicBezTo>
                  <a:cubicBezTo>
                    <a:pt x="2013775" y="196133"/>
                    <a:pt x="2014444" y="199046"/>
                    <a:pt x="2014632" y="201325"/>
                  </a:cubicBezTo>
                  <a:lnTo>
                    <a:pt x="2037188" y="198946"/>
                  </a:lnTo>
                  <a:lnTo>
                    <a:pt x="2044102" y="208127"/>
                  </a:lnTo>
                  <a:cubicBezTo>
                    <a:pt x="2050992" y="203152"/>
                    <a:pt x="2047856" y="183774"/>
                    <a:pt x="2066294" y="194564"/>
                  </a:cubicBezTo>
                  <a:cubicBezTo>
                    <a:pt x="2059339" y="181119"/>
                    <a:pt x="2075446" y="186499"/>
                    <a:pt x="2073167" y="179656"/>
                  </a:cubicBezTo>
                  <a:cubicBezTo>
                    <a:pt x="2074095" y="181318"/>
                    <a:pt x="2076209" y="183803"/>
                    <a:pt x="2077913" y="186106"/>
                  </a:cubicBezTo>
                  <a:cubicBezTo>
                    <a:pt x="2088880" y="184543"/>
                    <a:pt x="2109533" y="180778"/>
                    <a:pt x="2114643" y="173876"/>
                  </a:cubicBezTo>
                  <a:cubicBezTo>
                    <a:pt x="2114643" y="173876"/>
                    <a:pt x="2071728" y="145569"/>
                    <a:pt x="2060185" y="131196"/>
                  </a:cubicBezTo>
                  <a:cubicBezTo>
                    <a:pt x="2075628" y="134849"/>
                    <a:pt x="2064256" y="129551"/>
                    <a:pt x="2061213" y="125028"/>
                  </a:cubicBezTo>
                  <a:lnTo>
                    <a:pt x="2060185" y="128376"/>
                  </a:lnTo>
                  <a:cubicBezTo>
                    <a:pt x="2050934" y="125092"/>
                    <a:pt x="2050934" y="116610"/>
                    <a:pt x="2046311" y="114255"/>
                  </a:cubicBezTo>
                  <a:cubicBezTo>
                    <a:pt x="2046311" y="114936"/>
                    <a:pt x="2046452" y="115765"/>
                    <a:pt x="2046581" y="116610"/>
                  </a:cubicBezTo>
                  <a:lnTo>
                    <a:pt x="2047174" y="115477"/>
                  </a:lnTo>
                  <a:cubicBezTo>
                    <a:pt x="2047609" y="116975"/>
                    <a:pt x="2047351" y="118014"/>
                    <a:pt x="2046857" y="118860"/>
                  </a:cubicBezTo>
                  <a:cubicBezTo>
                    <a:pt x="2046969" y="120675"/>
                    <a:pt x="2046540" y="122103"/>
                    <a:pt x="2044026" y="121597"/>
                  </a:cubicBezTo>
                  <a:lnTo>
                    <a:pt x="2044508" y="120710"/>
                  </a:lnTo>
                  <a:cubicBezTo>
                    <a:pt x="2040642" y="121944"/>
                    <a:pt x="2033975" y="120617"/>
                    <a:pt x="2031068" y="120012"/>
                  </a:cubicBezTo>
                  <a:lnTo>
                    <a:pt x="2031009" y="112922"/>
                  </a:lnTo>
                  <a:cubicBezTo>
                    <a:pt x="2024154" y="126420"/>
                    <a:pt x="1984916" y="92327"/>
                    <a:pt x="1975711" y="91881"/>
                  </a:cubicBezTo>
                  <a:cubicBezTo>
                    <a:pt x="1966466" y="82941"/>
                    <a:pt x="1954988" y="94090"/>
                    <a:pt x="1943445" y="89619"/>
                  </a:cubicBezTo>
                  <a:cubicBezTo>
                    <a:pt x="1925042" y="87334"/>
                    <a:pt x="1934241" y="79275"/>
                    <a:pt x="1925001" y="73160"/>
                  </a:cubicBezTo>
                  <a:cubicBezTo>
                    <a:pt x="1913459" y="68714"/>
                    <a:pt x="1927333" y="81425"/>
                    <a:pt x="1922704" y="81901"/>
                  </a:cubicBezTo>
                  <a:lnTo>
                    <a:pt x="1908877" y="72039"/>
                  </a:lnTo>
                  <a:cubicBezTo>
                    <a:pt x="1916913" y="71187"/>
                    <a:pt x="1912548" y="66911"/>
                    <a:pt x="1911080" y="64173"/>
                  </a:cubicBezTo>
                  <a:cubicBezTo>
                    <a:pt x="1899132" y="62969"/>
                    <a:pt x="1880282" y="49970"/>
                    <a:pt x="1876605" y="64109"/>
                  </a:cubicBezTo>
                  <a:cubicBezTo>
                    <a:pt x="1860481" y="57336"/>
                    <a:pt x="1860446" y="51668"/>
                    <a:pt x="1853532" y="50969"/>
                  </a:cubicBezTo>
                  <a:cubicBezTo>
                    <a:pt x="1855852" y="53547"/>
                    <a:pt x="1860446" y="55891"/>
                    <a:pt x="1860487" y="58746"/>
                  </a:cubicBezTo>
                  <a:cubicBezTo>
                    <a:pt x="1854026" y="52502"/>
                    <a:pt x="1857403" y="60285"/>
                    <a:pt x="1860041" y="61677"/>
                  </a:cubicBezTo>
                  <a:cubicBezTo>
                    <a:pt x="1850190" y="67821"/>
                    <a:pt x="1808913" y="35890"/>
                    <a:pt x="1806846" y="51421"/>
                  </a:cubicBezTo>
                  <a:lnTo>
                    <a:pt x="1806846" y="48590"/>
                  </a:lnTo>
                  <a:cubicBezTo>
                    <a:pt x="1804555" y="60156"/>
                    <a:pt x="1808232" y="71387"/>
                    <a:pt x="1801354" y="77778"/>
                  </a:cubicBezTo>
                  <a:lnTo>
                    <a:pt x="1796760" y="72608"/>
                  </a:lnTo>
                  <a:lnTo>
                    <a:pt x="1789846" y="77578"/>
                  </a:lnTo>
                  <a:cubicBezTo>
                    <a:pt x="1785212" y="73818"/>
                    <a:pt x="1787491" y="70740"/>
                    <a:pt x="1787491" y="69325"/>
                  </a:cubicBezTo>
                  <a:cubicBezTo>
                    <a:pt x="1776231" y="74664"/>
                    <a:pt x="1760518" y="68291"/>
                    <a:pt x="1746878" y="66740"/>
                  </a:cubicBezTo>
                  <a:lnTo>
                    <a:pt x="1761322" y="98272"/>
                  </a:lnTo>
                  <a:cubicBezTo>
                    <a:pt x="1749815" y="90988"/>
                    <a:pt x="1729057" y="76203"/>
                    <a:pt x="1726760" y="86353"/>
                  </a:cubicBezTo>
                  <a:lnTo>
                    <a:pt x="1719846" y="75757"/>
                  </a:lnTo>
                  <a:cubicBezTo>
                    <a:pt x="1696773" y="55527"/>
                    <a:pt x="1703740" y="84544"/>
                    <a:pt x="1694529" y="78447"/>
                  </a:cubicBezTo>
                  <a:lnTo>
                    <a:pt x="1682940" y="66905"/>
                  </a:lnTo>
                  <a:lnTo>
                    <a:pt x="1694470" y="67104"/>
                  </a:lnTo>
                  <a:cubicBezTo>
                    <a:pt x="1682940" y="61254"/>
                    <a:pt x="1678329" y="57483"/>
                    <a:pt x="1669136" y="49964"/>
                  </a:cubicBezTo>
                  <a:cubicBezTo>
                    <a:pt x="1669136" y="50082"/>
                    <a:pt x="1669036" y="50164"/>
                    <a:pt x="1669036" y="50275"/>
                  </a:cubicBezTo>
                  <a:cubicBezTo>
                    <a:pt x="1669670" y="50757"/>
                    <a:pt x="1670076" y="51303"/>
                    <a:pt x="1670164" y="51997"/>
                  </a:cubicBezTo>
                  <a:lnTo>
                    <a:pt x="1668554" y="52278"/>
                  </a:lnTo>
                  <a:cubicBezTo>
                    <a:pt x="1667156" y="58029"/>
                    <a:pt x="1661141" y="61976"/>
                    <a:pt x="1653018" y="61595"/>
                  </a:cubicBezTo>
                  <a:cubicBezTo>
                    <a:pt x="1641481" y="59973"/>
                    <a:pt x="1632459" y="68479"/>
                    <a:pt x="1614038" y="56261"/>
                  </a:cubicBezTo>
                  <a:lnTo>
                    <a:pt x="1609444" y="68062"/>
                  </a:lnTo>
                  <a:lnTo>
                    <a:pt x="1595617" y="61031"/>
                  </a:lnTo>
                  <a:lnTo>
                    <a:pt x="1595617" y="51638"/>
                  </a:lnTo>
                  <a:cubicBezTo>
                    <a:pt x="1609168" y="52202"/>
                    <a:pt x="1634667" y="48625"/>
                    <a:pt x="1652084" y="48143"/>
                  </a:cubicBezTo>
                  <a:lnTo>
                    <a:pt x="1652389" y="43855"/>
                  </a:lnTo>
                  <a:cubicBezTo>
                    <a:pt x="1642063" y="43867"/>
                    <a:pt x="1630315" y="48032"/>
                    <a:pt x="1623495" y="47092"/>
                  </a:cubicBezTo>
                  <a:cubicBezTo>
                    <a:pt x="1620164" y="45218"/>
                    <a:pt x="1611653" y="35444"/>
                    <a:pt x="1617832" y="29106"/>
                  </a:cubicBezTo>
                  <a:lnTo>
                    <a:pt x="1611453" y="38298"/>
                  </a:lnTo>
                  <a:cubicBezTo>
                    <a:pt x="1576979" y="39350"/>
                    <a:pt x="1576762" y="39802"/>
                    <a:pt x="1540783" y="29164"/>
                  </a:cubicBezTo>
                  <a:lnTo>
                    <a:pt x="1543908" y="33881"/>
                  </a:lnTo>
                  <a:cubicBezTo>
                    <a:pt x="1536771" y="36654"/>
                    <a:pt x="1529658" y="39350"/>
                    <a:pt x="1527673" y="31708"/>
                  </a:cubicBezTo>
                  <a:cubicBezTo>
                    <a:pt x="1506074" y="30157"/>
                    <a:pt x="1483694" y="24236"/>
                    <a:pt x="1469667" y="12335"/>
                  </a:cubicBezTo>
                  <a:lnTo>
                    <a:pt x="1466595" y="23408"/>
                  </a:lnTo>
                  <a:cubicBezTo>
                    <a:pt x="1462031" y="22797"/>
                    <a:pt x="1455193" y="6068"/>
                    <a:pt x="1452973" y="21569"/>
                  </a:cubicBezTo>
                  <a:lnTo>
                    <a:pt x="1443228" y="26456"/>
                  </a:lnTo>
                  <a:cubicBezTo>
                    <a:pt x="1436996" y="25611"/>
                    <a:pt x="1433172" y="31937"/>
                    <a:pt x="1426076" y="25581"/>
                  </a:cubicBezTo>
                  <a:cubicBezTo>
                    <a:pt x="1426076" y="25569"/>
                    <a:pt x="1426076" y="25575"/>
                    <a:pt x="1426076" y="25575"/>
                  </a:cubicBezTo>
                  <a:cubicBezTo>
                    <a:pt x="1426058" y="25546"/>
                    <a:pt x="1426035" y="25546"/>
                    <a:pt x="1426035" y="25546"/>
                  </a:cubicBezTo>
                  <a:cubicBezTo>
                    <a:pt x="1425600" y="25152"/>
                    <a:pt x="1425136" y="24735"/>
                    <a:pt x="1424696" y="24242"/>
                  </a:cubicBezTo>
                  <a:cubicBezTo>
                    <a:pt x="1424696" y="24583"/>
                    <a:pt x="1424737" y="24870"/>
                    <a:pt x="1424772" y="25164"/>
                  </a:cubicBezTo>
                  <a:cubicBezTo>
                    <a:pt x="1410663" y="20271"/>
                    <a:pt x="1424913" y="35085"/>
                    <a:pt x="1408754" y="28712"/>
                  </a:cubicBezTo>
                  <a:cubicBezTo>
                    <a:pt x="1403567" y="20841"/>
                    <a:pt x="1403021" y="42763"/>
                    <a:pt x="1395144" y="40249"/>
                  </a:cubicBezTo>
                  <a:lnTo>
                    <a:pt x="1387237" y="24371"/>
                  </a:lnTo>
                  <a:cubicBezTo>
                    <a:pt x="1372969" y="15261"/>
                    <a:pt x="1370531" y="31185"/>
                    <a:pt x="1349861" y="31238"/>
                  </a:cubicBezTo>
                  <a:cubicBezTo>
                    <a:pt x="1339934" y="25581"/>
                    <a:pt x="1335141" y="12030"/>
                    <a:pt x="1341714" y="0"/>
                  </a:cubicBezTo>
                  <a:cubicBezTo>
                    <a:pt x="1332674" y="14562"/>
                    <a:pt x="1337602" y="9492"/>
                    <a:pt x="1325613" y="16477"/>
                  </a:cubicBezTo>
                  <a:cubicBezTo>
                    <a:pt x="1323769" y="10491"/>
                    <a:pt x="1325043" y="9222"/>
                    <a:pt x="1327692" y="3842"/>
                  </a:cubicBezTo>
                  <a:cubicBezTo>
                    <a:pt x="1317043" y="-3172"/>
                    <a:pt x="1321120" y="9252"/>
                    <a:pt x="1313090" y="8893"/>
                  </a:cubicBezTo>
                  <a:cubicBezTo>
                    <a:pt x="1310758" y="20171"/>
                    <a:pt x="1308067" y="38122"/>
                    <a:pt x="1305459" y="38851"/>
                  </a:cubicBezTo>
                  <a:lnTo>
                    <a:pt x="1308567" y="42369"/>
                  </a:lnTo>
                  <a:cubicBezTo>
                    <a:pt x="1300067" y="48390"/>
                    <a:pt x="1290780" y="51204"/>
                    <a:pt x="1280895" y="45547"/>
                  </a:cubicBezTo>
                  <a:lnTo>
                    <a:pt x="1281264" y="39878"/>
                  </a:lnTo>
                  <a:lnTo>
                    <a:pt x="1270744" y="42751"/>
                  </a:lnTo>
                  <a:lnTo>
                    <a:pt x="1270080" y="35497"/>
                  </a:lnTo>
                  <a:lnTo>
                    <a:pt x="1255061" y="37746"/>
                  </a:lnTo>
                  <a:lnTo>
                    <a:pt x="1257122" y="39702"/>
                  </a:lnTo>
                  <a:cubicBezTo>
                    <a:pt x="1253592" y="40660"/>
                    <a:pt x="1242014" y="43156"/>
                    <a:pt x="1235395" y="39367"/>
                  </a:cubicBezTo>
                  <a:lnTo>
                    <a:pt x="1235635" y="35338"/>
                  </a:lnTo>
                  <a:cubicBezTo>
                    <a:pt x="1216950" y="22768"/>
                    <a:pt x="1201548" y="39238"/>
                    <a:pt x="1179668" y="40566"/>
                  </a:cubicBezTo>
                  <a:lnTo>
                    <a:pt x="1182540" y="32342"/>
                  </a:lnTo>
                  <a:cubicBezTo>
                    <a:pt x="1175086" y="24166"/>
                    <a:pt x="1180496" y="45001"/>
                    <a:pt x="1171615" y="40912"/>
                  </a:cubicBezTo>
                  <a:lnTo>
                    <a:pt x="1171174" y="30809"/>
                  </a:lnTo>
                  <a:cubicBezTo>
                    <a:pt x="1163350" y="44090"/>
                    <a:pt x="1161065" y="27990"/>
                    <a:pt x="1155679" y="22967"/>
                  </a:cubicBezTo>
                  <a:lnTo>
                    <a:pt x="1158199" y="36201"/>
                  </a:lnTo>
                  <a:lnTo>
                    <a:pt x="1148048" y="33411"/>
                  </a:lnTo>
                  <a:cubicBezTo>
                    <a:pt x="1136870" y="29023"/>
                    <a:pt x="1141193" y="16688"/>
                    <a:pt x="1142826" y="9751"/>
                  </a:cubicBezTo>
                  <a:lnTo>
                    <a:pt x="1135219" y="20183"/>
                  </a:lnTo>
                  <a:lnTo>
                    <a:pt x="1133733" y="8500"/>
                  </a:lnTo>
                  <a:cubicBezTo>
                    <a:pt x="1128171" y="22092"/>
                    <a:pt x="1128171" y="6315"/>
                    <a:pt x="1118426" y="13604"/>
                  </a:cubicBezTo>
                  <a:cubicBezTo>
                    <a:pt x="1117627" y="9187"/>
                    <a:pt x="1120088" y="6649"/>
                    <a:pt x="1116775" y="4770"/>
                  </a:cubicBezTo>
                  <a:lnTo>
                    <a:pt x="1100710" y="21246"/>
                  </a:lnTo>
                  <a:lnTo>
                    <a:pt x="1110402" y="13945"/>
                  </a:lnTo>
                  <a:lnTo>
                    <a:pt x="1109221" y="31020"/>
                  </a:lnTo>
                  <a:cubicBezTo>
                    <a:pt x="1099130" y="43979"/>
                    <a:pt x="1095546" y="29158"/>
                    <a:pt x="1088339" y="33922"/>
                  </a:cubicBezTo>
                  <a:lnTo>
                    <a:pt x="1093303" y="28847"/>
                  </a:lnTo>
                  <a:cubicBezTo>
                    <a:pt x="1081537" y="32994"/>
                    <a:pt x="1080909" y="25728"/>
                    <a:pt x="1074271" y="21945"/>
                  </a:cubicBezTo>
                  <a:cubicBezTo>
                    <a:pt x="1076333" y="25117"/>
                    <a:pt x="1079481" y="29834"/>
                    <a:pt x="1074717" y="32066"/>
                  </a:cubicBezTo>
                  <a:cubicBezTo>
                    <a:pt x="1071222" y="33006"/>
                    <a:pt x="1072820" y="26063"/>
                    <a:pt x="1069519" y="24177"/>
                  </a:cubicBezTo>
                  <a:cubicBezTo>
                    <a:pt x="1068726" y="35555"/>
                    <a:pt x="1060291" y="41576"/>
                    <a:pt x="1052637" y="36219"/>
                  </a:cubicBezTo>
                  <a:cubicBezTo>
                    <a:pt x="1052731" y="34598"/>
                    <a:pt x="1052895" y="33035"/>
                    <a:pt x="1053395" y="32001"/>
                  </a:cubicBezTo>
                  <a:cubicBezTo>
                    <a:pt x="1051445" y="33846"/>
                    <a:pt x="1050434" y="36777"/>
                    <a:pt x="1047033" y="34040"/>
                  </a:cubicBezTo>
                  <a:lnTo>
                    <a:pt x="1049036" y="21393"/>
                  </a:lnTo>
                  <a:lnTo>
                    <a:pt x="1042493" y="33429"/>
                  </a:lnTo>
                  <a:cubicBezTo>
                    <a:pt x="1038134" y="29969"/>
                    <a:pt x="1031773" y="39138"/>
                    <a:pt x="1032342" y="30609"/>
                  </a:cubicBezTo>
                  <a:lnTo>
                    <a:pt x="1034821" y="28078"/>
                  </a:lnTo>
                  <a:lnTo>
                    <a:pt x="1001780" y="25023"/>
                  </a:lnTo>
                  <a:lnTo>
                    <a:pt x="1001322" y="14908"/>
                  </a:lnTo>
                  <a:cubicBezTo>
                    <a:pt x="998056" y="28824"/>
                    <a:pt x="983330" y="9616"/>
                    <a:pt x="984411" y="26991"/>
                  </a:cubicBezTo>
                  <a:cubicBezTo>
                    <a:pt x="978178" y="17522"/>
                    <a:pt x="959875" y="33687"/>
                    <a:pt x="963540" y="14092"/>
                  </a:cubicBezTo>
                  <a:cubicBezTo>
                    <a:pt x="941836" y="12582"/>
                    <a:pt x="930106" y="31432"/>
                    <a:pt x="903720" y="21898"/>
                  </a:cubicBezTo>
                  <a:cubicBezTo>
                    <a:pt x="894321" y="5263"/>
                    <a:pt x="868570" y="10649"/>
                    <a:pt x="851635" y="8893"/>
                  </a:cubicBezTo>
                  <a:cubicBezTo>
                    <a:pt x="818529" y="15848"/>
                    <a:pt x="797136" y="22110"/>
                    <a:pt x="763296" y="27437"/>
                  </a:cubicBezTo>
                  <a:cubicBezTo>
                    <a:pt x="742948" y="4223"/>
                    <a:pt x="712533" y="35426"/>
                    <a:pt x="690635" y="22315"/>
                  </a:cubicBezTo>
                  <a:lnTo>
                    <a:pt x="684637" y="31537"/>
                  </a:lnTo>
                  <a:cubicBezTo>
                    <a:pt x="670082" y="16858"/>
                    <a:pt x="647854" y="34821"/>
                    <a:pt x="627430" y="20506"/>
                  </a:cubicBezTo>
                  <a:cubicBezTo>
                    <a:pt x="622426" y="24542"/>
                    <a:pt x="619800" y="25816"/>
                    <a:pt x="618637" y="26145"/>
                  </a:cubicBezTo>
                  <a:cubicBezTo>
                    <a:pt x="619565" y="26586"/>
                    <a:pt x="620969" y="28336"/>
                    <a:pt x="621415" y="34187"/>
                  </a:cubicBezTo>
                  <a:cubicBezTo>
                    <a:pt x="615588" y="30075"/>
                    <a:pt x="603788" y="35220"/>
                    <a:pt x="604628" y="23531"/>
                  </a:cubicBezTo>
                  <a:lnTo>
                    <a:pt x="606108" y="22327"/>
                  </a:lnTo>
                  <a:cubicBezTo>
                    <a:pt x="606965" y="10632"/>
                    <a:pt x="588410" y="27790"/>
                    <a:pt x="581901" y="17663"/>
                  </a:cubicBezTo>
                  <a:lnTo>
                    <a:pt x="585467" y="30192"/>
                  </a:lnTo>
                  <a:lnTo>
                    <a:pt x="574418" y="28078"/>
                  </a:lnTo>
                  <a:lnTo>
                    <a:pt x="577372" y="25669"/>
                  </a:lnTo>
                  <a:cubicBezTo>
                    <a:pt x="529394" y="53477"/>
                    <a:pt x="507713" y="13733"/>
                    <a:pt x="462653" y="39132"/>
                  </a:cubicBezTo>
                  <a:cubicBezTo>
                    <a:pt x="468627" y="25464"/>
                    <a:pt x="453772" y="46310"/>
                    <a:pt x="453184" y="31373"/>
                  </a:cubicBezTo>
                  <a:cubicBezTo>
                    <a:pt x="441824" y="12582"/>
                    <a:pt x="432132" y="35426"/>
                    <a:pt x="422816" y="40436"/>
                  </a:cubicBezTo>
                  <a:cubicBezTo>
                    <a:pt x="422816" y="41171"/>
                    <a:pt x="422704" y="42028"/>
                    <a:pt x="422170" y="43180"/>
                  </a:cubicBezTo>
                  <a:lnTo>
                    <a:pt x="405881" y="41394"/>
                  </a:lnTo>
                  <a:cubicBezTo>
                    <a:pt x="415608" y="22503"/>
                    <a:pt x="394157" y="57060"/>
                    <a:pt x="403085" y="40989"/>
                  </a:cubicBezTo>
                  <a:cubicBezTo>
                    <a:pt x="360616" y="26862"/>
                    <a:pt x="305201" y="41253"/>
                    <a:pt x="256041" y="34739"/>
                  </a:cubicBezTo>
                  <a:lnTo>
                    <a:pt x="258197" y="39597"/>
                  </a:lnTo>
                  <a:cubicBezTo>
                    <a:pt x="245727" y="38668"/>
                    <a:pt x="230219" y="44566"/>
                    <a:pt x="220762" y="36801"/>
                  </a:cubicBezTo>
                  <a:cubicBezTo>
                    <a:pt x="211293" y="29059"/>
                    <a:pt x="200068" y="49136"/>
                    <a:pt x="196397" y="49905"/>
                  </a:cubicBezTo>
                  <a:cubicBezTo>
                    <a:pt x="186029" y="58270"/>
                    <a:pt x="176596" y="41641"/>
                    <a:pt x="181048" y="42492"/>
                  </a:cubicBezTo>
                  <a:cubicBezTo>
                    <a:pt x="169958" y="44813"/>
                    <a:pt x="159538" y="62065"/>
                    <a:pt x="144154" y="54663"/>
                  </a:cubicBezTo>
                  <a:cubicBezTo>
                    <a:pt x="138896" y="38651"/>
                    <a:pt x="102178" y="70376"/>
                    <a:pt x="101720" y="52331"/>
                  </a:cubicBezTo>
                  <a:lnTo>
                    <a:pt x="101550" y="53853"/>
                  </a:lnTo>
                  <a:cubicBezTo>
                    <a:pt x="81848" y="41147"/>
                    <a:pt x="63257" y="62764"/>
                    <a:pt x="42040" y="51262"/>
                  </a:cubicBezTo>
                  <a:cubicBezTo>
                    <a:pt x="42040" y="51262"/>
                    <a:pt x="42445" y="49935"/>
                    <a:pt x="43162" y="48725"/>
                  </a:cubicBezTo>
                  <a:lnTo>
                    <a:pt x="0" y="103482"/>
                  </a:lnTo>
                  <a:lnTo>
                    <a:pt x="12300" y="163732"/>
                  </a:lnTo>
                  <a:lnTo>
                    <a:pt x="49735" y="212662"/>
                  </a:lnTo>
                  <a:lnTo>
                    <a:pt x="151179" y="202053"/>
                  </a:lnTo>
                  <a:lnTo>
                    <a:pt x="232146" y="221185"/>
                  </a:lnTo>
                  <a:lnTo>
                    <a:pt x="429189" y="214712"/>
                  </a:lnTo>
                  <a:lnTo>
                    <a:pt x="443263" y="201120"/>
                  </a:lnTo>
                  <a:cubicBezTo>
                    <a:pt x="481985" y="224886"/>
                    <a:pt x="531637" y="197548"/>
                    <a:pt x="573349" y="214512"/>
                  </a:cubicBezTo>
                  <a:lnTo>
                    <a:pt x="574212" y="202811"/>
                  </a:lnTo>
                  <a:cubicBezTo>
                    <a:pt x="585966" y="202118"/>
                    <a:pt x="585167" y="209367"/>
                    <a:pt x="588075" y="211411"/>
                  </a:cubicBezTo>
                  <a:cubicBezTo>
                    <a:pt x="697466" y="208820"/>
                    <a:pt x="810082" y="193231"/>
                    <a:pt x="908501" y="207980"/>
                  </a:cubicBezTo>
                  <a:cubicBezTo>
                    <a:pt x="917987" y="215716"/>
                    <a:pt x="946858" y="211164"/>
                    <a:pt x="954300" y="219346"/>
                  </a:cubicBezTo>
                  <a:cubicBezTo>
                    <a:pt x="986267" y="205032"/>
                    <a:pt x="1020136" y="205173"/>
                    <a:pt x="1052144" y="206647"/>
                  </a:cubicBezTo>
                  <a:lnTo>
                    <a:pt x="1050934" y="207933"/>
                  </a:lnTo>
                  <a:lnTo>
                    <a:pt x="1066012" y="205678"/>
                  </a:lnTo>
                  <a:cubicBezTo>
                    <a:pt x="1066652" y="206635"/>
                    <a:pt x="1066729" y="208027"/>
                    <a:pt x="1066247" y="208926"/>
                  </a:cubicBezTo>
                  <a:cubicBezTo>
                    <a:pt x="1083252" y="198564"/>
                    <a:pt x="1110043" y="208814"/>
                    <a:pt x="1130867" y="213032"/>
                  </a:cubicBezTo>
                  <a:lnTo>
                    <a:pt x="1129651" y="214307"/>
                  </a:lnTo>
                  <a:cubicBezTo>
                    <a:pt x="1251143" y="216433"/>
                    <a:pt x="1363935" y="194594"/>
                    <a:pt x="1484428" y="210923"/>
                  </a:cubicBezTo>
                  <a:cubicBezTo>
                    <a:pt x="1540448" y="230014"/>
                    <a:pt x="1605626" y="203663"/>
                    <a:pt x="1669899" y="219564"/>
                  </a:cubicBezTo>
                  <a:cubicBezTo>
                    <a:pt x="1681706" y="231212"/>
                    <a:pt x="1811745" y="222472"/>
                    <a:pt x="1823234" y="216997"/>
                  </a:cubicBezTo>
                  <a:close/>
                </a:path>
              </a:pathLst>
            </a:custGeom>
            <a:solidFill>
              <a:srgbClr val="FFFA8F"/>
            </a:solidFill>
            <a:ln w="5874" cap="flat">
              <a:noFill/>
              <a:prstDash val="solid"/>
              <a:miter/>
            </a:ln>
          </p:spPr>
          <p:txBody>
            <a:bodyPr rtlCol="0" anchor="ctr"/>
            <a:lstStyle/>
            <a:p>
              <a:endParaRPr lang="ja-JP" altLang="en-US"/>
            </a:p>
          </p:txBody>
        </p:sp>
        <p:sp>
          <p:nvSpPr>
            <p:cNvPr id="17" name="正方形/長方形 16">
              <a:extLst>
                <a:ext uri="{FF2B5EF4-FFF2-40B4-BE49-F238E27FC236}">
                  <a16:creationId xmlns:a16="http://schemas.microsoft.com/office/drawing/2014/main" id="{1FCD3986-A79D-E555-3AE3-48A269972918}"/>
                </a:ext>
              </a:extLst>
            </p:cNvPr>
            <p:cNvSpPr/>
            <p:nvPr/>
          </p:nvSpPr>
          <p:spPr>
            <a:xfrm>
              <a:off x="4157570" y="8026469"/>
              <a:ext cx="3048000" cy="181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1200"/>
                </a:spcAft>
              </a:pP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熱中症対策アイテム</a:t>
              </a:r>
              <a:r>
                <a:rPr lang="ja-JP" altLang="en-US" sz="16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の</a:t>
              </a: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活用</a:t>
              </a:r>
              <a:endParaRPr lang="en-US" altLang="ja-JP"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r>
                <a:rPr lang="ja-JP" altLang="en-US"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帽子や吸湿速乾性の衣服の着用、空調服や送風機の活用</a:t>
              </a:r>
              <a:endParaRPr lang="en-US" altLang="ja-JP"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endParaRPr lang="en-US" altLang="ja-JP" sz="1200">
                <a:solidFill>
                  <a:srgbClr val="00BAE6"/>
                </a:solidFill>
                <a:latin typeface="M+ 1p medium" panose="020B0603020203020204" pitchFamily="50" charset="-128"/>
                <a:ea typeface="M+ 1p medium" panose="020B0603020203020204" pitchFamily="50" charset="-128"/>
                <a:cs typeface="M+ 1p medium" panose="020B0603020203020204" pitchFamily="50" charset="-128"/>
              </a:endParaRPr>
            </a:p>
          </p:txBody>
        </p:sp>
      </p:grpSp>
      <p:sp>
        <p:nvSpPr>
          <p:cNvPr id="366" name="フリーフォーム: 図形 365">
            <a:extLst>
              <a:ext uri="{FF2B5EF4-FFF2-40B4-BE49-F238E27FC236}">
                <a16:creationId xmlns:a16="http://schemas.microsoft.com/office/drawing/2014/main" id="{828721C9-FB43-5A9C-4983-543C797BADF2}"/>
              </a:ext>
            </a:extLst>
          </p:cNvPr>
          <p:cNvSpPr/>
          <p:nvPr/>
        </p:nvSpPr>
        <p:spPr>
          <a:xfrm>
            <a:off x="438928" y="7438091"/>
            <a:ext cx="2114642" cy="225320"/>
          </a:xfrm>
          <a:custGeom>
            <a:avLst/>
            <a:gdLst>
              <a:gd name="connsiteX0" fmla="*/ 1823234 w 2114642"/>
              <a:gd name="connsiteY0" fmla="*/ 216997 h 225320"/>
              <a:gd name="connsiteX1" fmla="*/ 1808162 w 2114642"/>
              <a:gd name="connsiteY1" fmla="*/ 202782 h 225320"/>
              <a:gd name="connsiteX2" fmla="*/ 1920549 w 2114642"/>
              <a:gd name="connsiteY2" fmla="*/ 199028 h 225320"/>
              <a:gd name="connsiteX3" fmla="*/ 1918258 w 2114642"/>
              <a:gd name="connsiteY3" fmla="*/ 202106 h 225320"/>
              <a:gd name="connsiteX4" fmla="*/ 1994297 w 2114642"/>
              <a:gd name="connsiteY4" fmla="*/ 212462 h 225320"/>
              <a:gd name="connsiteX5" fmla="*/ 1994297 w 2114642"/>
              <a:gd name="connsiteY5" fmla="*/ 213884 h 225320"/>
              <a:gd name="connsiteX6" fmla="*/ 2001210 w 2114642"/>
              <a:gd name="connsiteY6" fmla="*/ 214583 h 225320"/>
              <a:gd name="connsiteX7" fmla="*/ 1989697 w 2114642"/>
              <a:gd name="connsiteY7" fmla="*/ 205877 h 225320"/>
              <a:gd name="connsiteX8" fmla="*/ 2011819 w 2114642"/>
              <a:gd name="connsiteY8" fmla="*/ 194558 h 225320"/>
              <a:gd name="connsiteX9" fmla="*/ 2014632 w 2114642"/>
              <a:gd name="connsiteY9" fmla="*/ 201325 h 225320"/>
              <a:gd name="connsiteX10" fmla="*/ 2037188 w 2114642"/>
              <a:gd name="connsiteY10" fmla="*/ 198946 h 225320"/>
              <a:gd name="connsiteX11" fmla="*/ 2044102 w 2114642"/>
              <a:gd name="connsiteY11" fmla="*/ 208127 h 225320"/>
              <a:gd name="connsiteX12" fmla="*/ 2066294 w 2114642"/>
              <a:gd name="connsiteY12" fmla="*/ 194564 h 225320"/>
              <a:gd name="connsiteX13" fmla="*/ 2073167 w 2114642"/>
              <a:gd name="connsiteY13" fmla="*/ 179656 h 225320"/>
              <a:gd name="connsiteX14" fmla="*/ 2077913 w 2114642"/>
              <a:gd name="connsiteY14" fmla="*/ 186106 h 225320"/>
              <a:gd name="connsiteX15" fmla="*/ 2114643 w 2114642"/>
              <a:gd name="connsiteY15" fmla="*/ 173876 h 225320"/>
              <a:gd name="connsiteX16" fmla="*/ 2060185 w 2114642"/>
              <a:gd name="connsiteY16" fmla="*/ 131196 h 225320"/>
              <a:gd name="connsiteX17" fmla="*/ 2061213 w 2114642"/>
              <a:gd name="connsiteY17" fmla="*/ 125028 h 225320"/>
              <a:gd name="connsiteX18" fmla="*/ 2060185 w 2114642"/>
              <a:gd name="connsiteY18" fmla="*/ 128376 h 225320"/>
              <a:gd name="connsiteX19" fmla="*/ 2046311 w 2114642"/>
              <a:gd name="connsiteY19" fmla="*/ 114255 h 225320"/>
              <a:gd name="connsiteX20" fmla="*/ 2046581 w 2114642"/>
              <a:gd name="connsiteY20" fmla="*/ 116610 h 225320"/>
              <a:gd name="connsiteX21" fmla="*/ 2047174 w 2114642"/>
              <a:gd name="connsiteY21" fmla="*/ 115477 h 225320"/>
              <a:gd name="connsiteX22" fmla="*/ 2046857 w 2114642"/>
              <a:gd name="connsiteY22" fmla="*/ 118860 h 225320"/>
              <a:gd name="connsiteX23" fmla="*/ 2044026 w 2114642"/>
              <a:gd name="connsiteY23" fmla="*/ 121597 h 225320"/>
              <a:gd name="connsiteX24" fmla="*/ 2044508 w 2114642"/>
              <a:gd name="connsiteY24" fmla="*/ 120710 h 225320"/>
              <a:gd name="connsiteX25" fmla="*/ 2031068 w 2114642"/>
              <a:gd name="connsiteY25" fmla="*/ 120012 h 225320"/>
              <a:gd name="connsiteX26" fmla="*/ 2031009 w 2114642"/>
              <a:gd name="connsiteY26" fmla="*/ 112922 h 225320"/>
              <a:gd name="connsiteX27" fmla="*/ 1975711 w 2114642"/>
              <a:gd name="connsiteY27" fmla="*/ 91881 h 225320"/>
              <a:gd name="connsiteX28" fmla="*/ 1943445 w 2114642"/>
              <a:gd name="connsiteY28" fmla="*/ 89619 h 225320"/>
              <a:gd name="connsiteX29" fmla="*/ 1925001 w 2114642"/>
              <a:gd name="connsiteY29" fmla="*/ 73160 h 225320"/>
              <a:gd name="connsiteX30" fmla="*/ 1922704 w 2114642"/>
              <a:gd name="connsiteY30" fmla="*/ 81901 h 225320"/>
              <a:gd name="connsiteX31" fmla="*/ 1908877 w 2114642"/>
              <a:gd name="connsiteY31" fmla="*/ 72039 h 225320"/>
              <a:gd name="connsiteX32" fmla="*/ 1911080 w 2114642"/>
              <a:gd name="connsiteY32" fmla="*/ 64173 h 225320"/>
              <a:gd name="connsiteX33" fmla="*/ 1876605 w 2114642"/>
              <a:gd name="connsiteY33" fmla="*/ 64109 h 225320"/>
              <a:gd name="connsiteX34" fmla="*/ 1853532 w 2114642"/>
              <a:gd name="connsiteY34" fmla="*/ 50969 h 225320"/>
              <a:gd name="connsiteX35" fmla="*/ 1860487 w 2114642"/>
              <a:gd name="connsiteY35" fmla="*/ 58746 h 225320"/>
              <a:gd name="connsiteX36" fmla="*/ 1860041 w 2114642"/>
              <a:gd name="connsiteY36" fmla="*/ 61677 h 225320"/>
              <a:gd name="connsiteX37" fmla="*/ 1806846 w 2114642"/>
              <a:gd name="connsiteY37" fmla="*/ 51421 h 225320"/>
              <a:gd name="connsiteX38" fmla="*/ 1806846 w 2114642"/>
              <a:gd name="connsiteY38" fmla="*/ 48590 h 225320"/>
              <a:gd name="connsiteX39" fmla="*/ 1801354 w 2114642"/>
              <a:gd name="connsiteY39" fmla="*/ 77778 h 225320"/>
              <a:gd name="connsiteX40" fmla="*/ 1796760 w 2114642"/>
              <a:gd name="connsiteY40" fmla="*/ 72608 h 225320"/>
              <a:gd name="connsiteX41" fmla="*/ 1789846 w 2114642"/>
              <a:gd name="connsiteY41" fmla="*/ 77578 h 225320"/>
              <a:gd name="connsiteX42" fmla="*/ 1787491 w 2114642"/>
              <a:gd name="connsiteY42" fmla="*/ 69325 h 225320"/>
              <a:gd name="connsiteX43" fmla="*/ 1746878 w 2114642"/>
              <a:gd name="connsiteY43" fmla="*/ 66740 h 225320"/>
              <a:gd name="connsiteX44" fmla="*/ 1761322 w 2114642"/>
              <a:gd name="connsiteY44" fmla="*/ 98272 h 225320"/>
              <a:gd name="connsiteX45" fmla="*/ 1726760 w 2114642"/>
              <a:gd name="connsiteY45" fmla="*/ 86353 h 225320"/>
              <a:gd name="connsiteX46" fmla="*/ 1719846 w 2114642"/>
              <a:gd name="connsiteY46" fmla="*/ 75757 h 225320"/>
              <a:gd name="connsiteX47" fmla="*/ 1694529 w 2114642"/>
              <a:gd name="connsiteY47" fmla="*/ 78447 h 225320"/>
              <a:gd name="connsiteX48" fmla="*/ 1682940 w 2114642"/>
              <a:gd name="connsiteY48" fmla="*/ 66905 h 225320"/>
              <a:gd name="connsiteX49" fmla="*/ 1694470 w 2114642"/>
              <a:gd name="connsiteY49" fmla="*/ 67104 h 225320"/>
              <a:gd name="connsiteX50" fmla="*/ 1669136 w 2114642"/>
              <a:gd name="connsiteY50" fmla="*/ 49964 h 225320"/>
              <a:gd name="connsiteX51" fmla="*/ 1669036 w 2114642"/>
              <a:gd name="connsiteY51" fmla="*/ 50275 h 225320"/>
              <a:gd name="connsiteX52" fmla="*/ 1670164 w 2114642"/>
              <a:gd name="connsiteY52" fmla="*/ 51997 h 225320"/>
              <a:gd name="connsiteX53" fmla="*/ 1668554 w 2114642"/>
              <a:gd name="connsiteY53" fmla="*/ 52278 h 225320"/>
              <a:gd name="connsiteX54" fmla="*/ 1653018 w 2114642"/>
              <a:gd name="connsiteY54" fmla="*/ 61595 h 225320"/>
              <a:gd name="connsiteX55" fmla="*/ 1614038 w 2114642"/>
              <a:gd name="connsiteY55" fmla="*/ 56261 h 225320"/>
              <a:gd name="connsiteX56" fmla="*/ 1609444 w 2114642"/>
              <a:gd name="connsiteY56" fmla="*/ 68062 h 225320"/>
              <a:gd name="connsiteX57" fmla="*/ 1595617 w 2114642"/>
              <a:gd name="connsiteY57" fmla="*/ 61031 h 225320"/>
              <a:gd name="connsiteX58" fmla="*/ 1595617 w 2114642"/>
              <a:gd name="connsiteY58" fmla="*/ 51638 h 225320"/>
              <a:gd name="connsiteX59" fmla="*/ 1652084 w 2114642"/>
              <a:gd name="connsiteY59" fmla="*/ 48143 h 225320"/>
              <a:gd name="connsiteX60" fmla="*/ 1652389 w 2114642"/>
              <a:gd name="connsiteY60" fmla="*/ 43855 h 225320"/>
              <a:gd name="connsiteX61" fmla="*/ 1623495 w 2114642"/>
              <a:gd name="connsiteY61" fmla="*/ 47092 h 225320"/>
              <a:gd name="connsiteX62" fmla="*/ 1617832 w 2114642"/>
              <a:gd name="connsiteY62" fmla="*/ 29106 h 225320"/>
              <a:gd name="connsiteX63" fmla="*/ 1611453 w 2114642"/>
              <a:gd name="connsiteY63" fmla="*/ 38298 h 225320"/>
              <a:gd name="connsiteX64" fmla="*/ 1540783 w 2114642"/>
              <a:gd name="connsiteY64" fmla="*/ 29164 h 225320"/>
              <a:gd name="connsiteX65" fmla="*/ 1543908 w 2114642"/>
              <a:gd name="connsiteY65" fmla="*/ 33881 h 225320"/>
              <a:gd name="connsiteX66" fmla="*/ 1527673 w 2114642"/>
              <a:gd name="connsiteY66" fmla="*/ 31708 h 225320"/>
              <a:gd name="connsiteX67" fmla="*/ 1469667 w 2114642"/>
              <a:gd name="connsiteY67" fmla="*/ 12335 h 225320"/>
              <a:gd name="connsiteX68" fmla="*/ 1466595 w 2114642"/>
              <a:gd name="connsiteY68" fmla="*/ 23408 h 225320"/>
              <a:gd name="connsiteX69" fmla="*/ 1452973 w 2114642"/>
              <a:gd name="connsiteY69" fmla="*/ 21569 h 225320"/>
              <a:gd name="connsiteX70" fmla="*/ 1443228 w 2114642"/>
              <a:gd name="connsiteY70" fmla="*/ 26456 h 225320"/>
              <a:gd name="connsiteX71" fmla="*/ 1426076 w 2114642"/>
              <a:gd name="connsiteY71" fmla="*/ 25581 h 225320"/>
              <a:gd name="connsiteX72" fmla="*/ 1426076 w 2114642"/>
              <a:gd name="connsiteY72" fmla="*/ 25575 h 225320"/>
              <a:gd name="connsiteX73" fmla="*/ 1426035 w 2114642"/>
              <a:gd name="connsiteY73" fmla="*/ 25546 h 225320"/>
              <a:gd name="connsiteX74" fmla="*/ 1424696 w 2114642"/>
              <a:gd name="connsiteY74" fmla="*/ 24242 h 225320"/>
              <a:gd name="connsiteX75" fmla="*/ 1424772 w 2114642"/>
              <a:gd name="connsiteY75" fmla="*/ 25164 h 225320"/>
              <a:gd name="connsiteX76" fmla="*/ 1408754 w 2114642"/>
              <a:gd name="connsiteY76" fmla="*/ 28712 h 225320"/>
              <a:gd name="connsiteX77" fmla="*/ 1395144 w 2114642"/>
              <a:gd name="connsiteY77" fmla="*/ 40249 h 225320"/>
              <a:gd name="connsiteX78" fmla="*/ 1387237 w 2114642"/>
              <a:gd name="connsiteY78" fmla="*/ 24371 h 225320"/>
              <a:gd name="connsiteX79" fmla="*/ 1349861 w 2114642"/>
              <a:gd name="connsiteY79" fmla="*/ 31238 h 225320"/>
              <a:gd name="connsiteX80" fmla="*/ 1341714 w 2114642"/>
              <a:gd name="connsiteY80" fmla="*/ 0 h 225320"/>
              <a:gd name="connsiteX81" fmla="*/ 1325613 w 2114642"/>
              <a:gd name="connsiteY81" fmla="*/ 16477 h 225320"/>
              <a:gd name="connsiteX82" fmla="*/ 1327692 w 2114642"/>
              <a:gd name="connsiteY82" fmla="*/ 3842 h 225320"/>
              <a:gd name="connsiteX83" fmla="*/ 1313090 w 2114642"/>
              <a:gd name="connsiteY83" fmla="*/ 8893 h 225320"/>
              <a:gd name="connsiteX84" fmla="*/ 1305459 w 2114642"/>
              <a:gd name="connsiteY84" fmla="*/ 38851 h 225320"/>
              <a:gd name="connsiteX85" fmla="*/ 1308567 w 2114642"/>
              <a:gd name="connsiteY85" fmla="*/ 42369 h 225320"/>
              <a:gd name="connsiteX86" fmla="*/ 1280895 w 2114642"/>
              <a:gd name="connsiteY86" fmla="*/ 45547 h 225320"/>
              <a:gd name="connsiteX87" fmla="*/ 1281264 w 2114642"/>
              <a:gd name="connsiteY87" fmla="*/ 39878 h 225320"/>
              <a:gd name="connsiteX88" fmla="*/ 1270744 w 2114642"/>
              <a:gd name="connsiteY88" fmla="*/ 42751 h 225320"/>
              <a:gd name="connsiteX89" fmla="*/ 1270080 w 2114642"/>
              <a:gd name="connsiteY89" fmla="*/ 35497 h 225320"/>
              <a:gd name="connsiteX90" fmla="*/ 1255061 w 2114642"/>
              <a:gd name="connsiteY90" fmla="*/ 37746 h 225320"/>
              <a:gd name="connsiteX91" fmla="*/ 1257122 w 2114642"/>
              <a:gd name="connsiteY91" fmla="*/ 39702 h 225320"/>
              <a:gd name="connsiteX92" fmla="*/ 1235395 w 2114642"/>
              <a:gd name="connsiteY92" fmla="*/ 39367 h 225320"/>
              <a:gd name="connsiteX93" fmla="*/ 1235635 w 2114642"/>
              <a:gd name="connsiteY93" fmla="*/ 35338 h 225320"/>
              <a:gd name="connsiteX94" fmla="*/ 1179668 w 2114642"/>
              <a:gd name="connsiteY94" fmla="*/ 40566 h 225320"/>
              <a:gd name="connsiteX95" fmla="*/ 1182540 w 2114642"/>
              <a:gd name="connsiteY95" fmla="*/ 32342 h 225320"/>
              <a:gd name="connsiteX96" fmla="*/ 1171615 w 2114642"/>
              <a:gd name="connsiteY96" fmla="*/ 40912 h 225320"/>
              <a:gd name="connsiteX97" fmla="*/ 1171174 w 2114642"/>
              <a:gd name="connsiteY97" fmla="*/ 30809 h 225320"/>
              <a:gd name="connsiteX98" fmla="*/ 1155679 w 2114642"/>
              <a:gd name="connsiteY98" fmla="*/ 22967 h 225320"/>
              <a:gd name="connsiteX99" fmla="*/ 1158199 w 2114642"/>
              <a:gd name="connsiteY99" fmla="*/ 36201 h 225320"/>
              <a:gd name="connsiteX100" fmla="*/ 1148048 w 2114642"/>
              <a:gd name="connsiteY100" fmla="*/ 33411 h 225320"/>
              <a:gd name="connsiteX101" fmla="*/ 1142826 w 2114642"/>
              <a:gd name="connsiteY101" fmla="*/ 9751 h 225320"/>
              <a:gd name="connsiteX102" fmla="*/ 1135219 w 2114642"/>
              <a:gd name="connsiteY102" fmla="*/ 20183 h 225320"/>
              <a:gd name="connsiteX103" fmla="*/ 1133733 w 2114642"/>
              <a:gd name="connsiteY103" fmla="*/ 8500 h 225320"/>
              <a:gd name="connsiteX104" fmla="*/ 1118426 w 2114642"/>
              <a:gd name="connsiteY104" fmla="*/ 13604 h 225320"/>
              <a:gd name="connsiteX105" fmla="*/ 1116775 w 2114642"/>
              <a:gd name="connsiteY105" fmla="*/ 4770 h 225320"/>
              <a:gd name="connsiteX106" fmla="*/ 1100710 w 2114642"/>
              <a:gd name="connsiteY106" fmla="*/ 21246 h 225320"/>
              <a:gd name="connsiteX107" fmla="*/ 1110402 w 2114642"/>
              <a:gd name="connsiteY107" fmla="*/ 13945 h 225320"/>
              <a:gd name="connsiteX108" fmla="*/ 1109221 w 2114642"/>
              <a:gd name="connsiteY108" fmla="*/ 31020 h 225320"/>
              <a:gd name="connsiteX109" fmla="*/ 1088339 w 2114642"/>
              <a:gd name="connsiteY109" fmla="*/ 33922 h 225320"/>
              <a:gd name="connsiteX110" fmla="*/ 1093303 w 2114642"/>
              <a:gd name="connsiteY110" fmla="*/ 28847 h 225320"/>
              <a:gd name="connsiteX111" fmla="*/ 1074271 w 2114642"/>
              <a:gd name="connsiteY111" fmla="*/ 21945 h 225320"/>
              <a:gd name="connsiteX112" fmla="*/ 1074717 w 2114642"/>
              <a:gd name="connsiteY112" fmla="*/ 32066 h 225320"/>
              <a:gd name="connsiteX113" fmla="*/ 1069519 w 2114642"/>
              <a:gd name="connsiteY113" fmla="*/ 24177 h 225320"/>
              <a:gd name="connsiteX114" fmla="*/ 1052637 w 2114642"/>
              <a:gd name="connsiteY114" fmla="*/ 36219 h 225320"/>
              <a:gd name="connsiteX115" fmla="*/ 1053395 w 2114642"/>
              <a:gd name="connsiteY115" fmla="*/ 32001 h 225320"/>
              <a:gd name="connsiteX116" fmla="*/ 1047033 w 2114642"/>
              <a:gd name="connsiteY116" fmla="*/ 34040 h 225320"/>
              <a:gd name="connsiteX117" fmla="*/ 1049036 w 2114642"/>
              <a:gd name="connsiteY117" fmla="*/ 21393 h 225320"/>
              <a:gd name="connsiteX118" fmla="*/ 1042493 w 2114642"/>
              <a:gd name="connsiteY118" fmla="*/ 33429 h 225320"/>
              <a:gd name="connsiteX119" fmla="*/ 1032342 w 2114642"/>
              <a:gd name="connsiteY119" fmla="*/ 30609 h 225320"/>
              <a:gd name="connsiteX120" fmla="*/ 1034821 w 2114642"/>
              <a:gd name="connsiteY120" fmla="*/ 28078 h 225320"/>
              <a:gd name="connsiteX121" fmla="*/ 1001780 w 2114642"/>
              <a:gd name="connsiteY121" fmla="*/ 25023 h 225320"/>
              <a:gd name="connsiteX122" fmla="*/ 1001322 w 2114642"/>
              <a:gd name="connsiteY122" fmla="*/ 14908 h 225320"/>
              <a:gd name="connsiteX123" fmla="*/ 984411 w 2114642"/>
              <a:gd name="connsiteY123" fmla="*/ 26991 h 225320"/>
              <a:gd name="connsiteX124" fmla="*/ 963540 w 2114642"/>
              <a:gd name="connsiteY124" fmla="*/ 14092 h 225320"/>
              <a:gd name="connsiteX125" fmla="*/ 903720 w 2114642"/>
              <a:gd name="connsiteY125" fmla="*/ 21898 h 225320"/>
              <a:gd name="connsiteX126" fmla="*/ 851635 w 2114642"/>
              <a:gd name="connsiteY126" fmla="*/ 8893 h 225320"/>
              <a:gd name="connsiteX127" fmla="*/ 763296 w 2114642"/>
              <a:gd name="connsiteY127" fmla="*/ 27437 h 225320"/>
              <a:gd name="connsiteX128" fmla="*/ 690635 w 2114642"/>
              <a:gd name="connsiteY128" fmla="*/ 22315 h 225320"/>
              <a:gd name="connsiteX129" fmla="*/ 684637 w 2114642"/>
              <a:gd name="connsiteY129" fmla="*/ 31537 h 225320"/>
              <a:gd name="connsiteX130" fmla="*/ 627430 w 2114642"/>
              <a:gd name="connsiteY130" fmla="*/ 20506 h 225320"/>
              <a:gd name="connsiteX131" fmla="*/ 618637 w 2114642"/>
              <a:gd name="connsiteY131" fmla="*/ 26145 h 225320"/>
              <a:gd name="connsiteX132" fmla="*/ 621415 w 2114642"/>
              <a:gd name="connsiteY132" fmla="*/ 34187 h 225320"/>
              <a:gd name="connsiteX133" fmla="*/ 604628 w 2114642"/>
              <a:gd name="connsiteY133" fmla="*/ 23531 h 225320"/>
              <a:gd name="connsiteX134" fmla="*/ 606108 w 2114642"/>
              <a:gd name="connsiteY134" fmla="*/ 22327 h 225320"/>
              <a:gd name="connsiteX135" fmla="*/ 581901 w 2114642"/>
              <a:gd name="connsiteY135" fmla="*/ 17663 h 225320"/>
              <a:gd name="connsiteX136" fmla="*/ 585467 w 2114642"/>
              <a:gd name="connsiteY136" fmla="*/ 30192 h 225320"/>
              <a:gd name="connsiteX137" fmla="*/ 574418 w 2114642"/>
              <a:gd name="connsiteY137" fmla="*/ 28078 h 225320"/>
              <a:gd name="connsiteX138" fmla="*/ 577372 w 2114642"/>
              <a:gd name="connsiteY138" fmla="*/ 25669 h 225320"/>
              <a:gd name="connsiteX139" fmla="*/ 462653 w 2114642"/>
              <a:gd name="connsiteY139" fmla="*/ 39132 h 225320"/>
              <a:gd name="connsiteX140" fmla="*/ 453184 w 2114642"/>
              <a:gd name="connsiteY140" fmla="*/ 31373 h 225320"/>
              <a:gd name="connsiteX141" fmla="*/ 422816 w 2114642"/>
              <a:gd name="connsiteY141" fmla="*/ 40436 h 225320"/>
              <a:gd name="connsiteX142" fmla="*/ 422170 w 2114642"/>
              <a:gd name="connsiteY142" fmla="*/ 43180 h 225320"/>
              <a:gd name="connsiteX143" fmla="*/ 405881 w 2114642"/>
              <a:gd name="connsiteY143" fmla="*/ 41394 h 225320"/>
              <a:gd name="connsiteX144" fmla="*/ 403085 w 2114642"/>
              <a:gd name="connsiteY144" fmla="*/ 40989 h 225320"/>
              <a:gd name="connsiteX145" fmla="*/ 256041 w 2114642"/>
              <a:gd name="connsiteY145" fmla="*/ 34739 h 225320"/>
              <a:gd name="connsiteX146" fmla="*/ 258197 w 2114642"/>
              <a:gd name="connsiteY146" fmla="*/ 39597 h 225320"/>
              <a:gd name="connsiteX147" fmla="*/ 220762 w 2114642"/>
              <a:gd name="connsiteY147" fmla="*/ 36801 h 225320"/>
              <a:gd name="connsiteX148" fmla="*/ 196397 w 2114642"/>
              <a:gd name="connsiteY148" fmla="*/ 49905 h 225320"/>
              <a:gd name="connsiteX149" fmla="*/ 181048 w 2114642"/>
              <a:gd name="connsiteY149" fmla="*/ 42492 h 225320"/>
              <a:gd name="connsiteX150" fmla="*/ 144154 w 2114642"/>
              <a:gd name="connsiteY150" fmla="*/ 54663 h 225320"/>
              <a:gd name="connsiteX151" fmla="*/ 101720 w 2114642"/>
              <a:gd name="connsiteY151" fmla="*/ 52331 h 225320"/>
              <a:gd name="connsiteX152" fmla="*/ 101550 w 2114642"/>
              <a:gd name="connsiteY152" fmla="*/ 53853 h 225320"/>
              <a:gd name="connsiteX153" fmla="*/ 42040 w 2114642"/>
              <a:gd name="connsiteY153" fmla="*/ 51262 h 225320"/>
              <a:gd name="connsiteX154" fmla="*/ 43162 w 2114642"/>
              <a:gd name="connsiteY154" fmla="*/ 48725 h 225320"/>
              <a:gd name="connsiteX155" fmla="*/ 0 w 2114642"/>
              <a:gd name="connsiteY155" fmla="*/ 103482 h 225320"/>
              <a:gd name="connsiteX156" fmla="*/ 12300 w 2114642"/>
              <a:gd name="connsiteY156" fmla="*/ 163732 h 225320"/>
              <a:gd name="connsiteX157" fmla="*/ 49735 w 2114642"/>
              <a:gd name="connsiteY157" fmla="*/ 212662 h 225320"/>
              <a:gd name="connsiteX158" fmla="*/ 151179 w 2114642"/>
              <a:gd name="connsiteY158" fmla="*/ 202053 h 225320"/>
              <a:gd name="connsiteX159" fmla="*/ 232146 w 2114642"/>
              <a:gd name="connsiteY159" fmla="*/ 221185 h 225320"/>
              <a:gd name="connsiteX160" fmla="*/ 429189 w 2114642"/>
              <a:gd name="connsiteY160" fmla="*/ 214712 h 225320"/>
              <a:gd name="connsiteX161" fmla="*/ 443263 w 2114642"/>
              <a:gd name="connsiteY161" fmla="*/ 201120 h 225320"/>
              <a:gd name="connsiteX162" fmla="*/ 573349 w 2114642"/>
              <a:gd name="connsiteY162" fmla="*/ 214512 h 225320"/>
              <a:gd name="connsiteX163" fmla="*/ 574212 w 2114642"/>
              <a:gd name="connsiteY163" fmla="*/ 202811 h 225320"/>
              <a:gd name="connsiteX164" fmla="*/ 588075 w 2114642"/>
              <a:gd name="connsiteY164" fmla="*/ 211411 h 225320"/>
              <a:gd name="connsiteX165" fmla="*/ 908501 w 2114642"/>
              <a:gd name="connsiteY165" fmla="*/ 207980 h 225320"/>
              <a:gd name="connsiteX166" fmla="*/ 954300 w 2114642"/>
              <a:gd name="connsiteY166" fmla="*/ 219346 h 225320"/>
              <a:gd name="connsiteX167" fmla="*/ 1052144 w 2114642"/>
              <a:gd name="connsiteY167" fmla="*/ 206647 h 225320"/>
              <a:gd name="connsiteX168" fmla="*/ 1050934 w 2114642"/>
              <a:gd name="connsiteY168" fmla="*/ 207933 h 225320"/>
              <a:gd name="connsiteX169" fmla="*/ 1066012 w 2114642"/>
              <a:gd name="connsiteY169" fmla="*/ 205678 h 225320"/>
              <a:gd name="connsiteX170" fmla="*/ 1066247 w 2114642"/>
              <a:gd name="connsiteY170" fmla="*/ 208926 h 225320"/>
              <a:gd name="connsiteX171" fmla="*/ 1130867 w 2114642"/>
              <a:gd name="connsiteY171" fmla="*/ 213032 h 225320"/>
              <a:gd name="connsiteX172" fmla="*/ 1129651 w 2114642"/>
              <a:gd name="connsiteY172" fmla="*/ 214307 h 225320"/>
              <a:gd name="connsiteX173" fmla="*/ 1484428 w 2114642"/>
              <a:gd name="connsiteY173" fmla="*/ 210923 h 225320"/>
              <a:gd name="connsiteX174" fmla="*/ 1669899 w 2114642"/>
              <a:gd name="connsiteY174" fmla="*/ 219564 h 225320"/>
              <a:gd name="connsiteX175" fmla="*/ 1823234 w 2114642"/>
              <a:gd name="connsiteY175" fmla="*/ 216997 h 22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2114642" h="225320">
                <a:moveTo>
                  <a:pt x="1823234" y="216997"/>
                </a:moveTo>
                <a:lnTo>
                  <a:pt x="1808162" y="202782"/>
                </a:lnTo>
                <a:cubicBezTo>
                  <a:pt x="1856551" y="196244"/>
                  <a:pt x="1879131" y="210489"/>
                  <a:pt x="1920549" y="199028"/>
                </a:cubicBezTo>
                <a:lnTo>
                  <a:pt x="1918258" y="202106"/>
                </a:lnTo>
                <a:cubicBezTo>
                  <a:pt x="1924284" y="205396"/>
                  <a:pt x="1927686" y="173477"/>
                  <a:pt x="1994297" y="212462"/>
                </a:cubicBezTo>
                <a:lnTo>
                  <a:pt x="1994297" y="213884"/>
                </a:lnTo>
                <a:cubicBezTo>
                  <a:pt x="1996611" y="213637"/>
                  <a:pt x="1996593" y="210800"/>
                  <a:pt x="2001210" y="214583"/>
                </a:cubicBezTo>
                <a:lnTo>
                  <a:pt x="1989697" y="205877"/>
                </a:lnTo>
                <a:cubicBezTo>
                  <a:pt x="1996593" y="202306"/>
                  <a:pt x="2002626" y="195516"/>
                  <a:pt x="2011819" y="194558"/>
                </a:cubicBezTo>
                <a:cubicBezTo>
                  <a:pt x="2013775" y="196133"/>
                  <a:pt x="2014444" y="199046"/>
                  <a:pt x="2014632" y="201325"/>
                </a:cubicBezTo>
                <a:lnTo>
                  <a:pt x="2037188" y="198946"/>
                </a:lnTo>
                <a:lnTo>
                  <a:pt x="2044102" y="208127"/>
                </a:lnTo>
                <a:cubicBezTo>
                  <a:pt x="2050992" y="203152"/>
                  <a:pt x="2047856" y="183774"/>
                  <a:pt x="2066294" y="194564"/>
                </a:cubicBezTo>
                <a:cubicBezTo>
                  <a:pt x="2059339" y="181119"/>
                  <a:pt x="2075446" y="186499"/>
                  <a:pt x="2073167" y="179656"/>
                </a:cubicBezTo>
                <a:cubicBezTo>
                  <a:pt x="2074095" y="181318"/>
                  <a:pt x="2076209" y="183803"/>
                  <a:pt x="2077913" y="186106"/>
                </a:cubicBezTo>
                <a:cubicBezTo>
                  <a:pt x="2088880" y="184543"/>
                  <a:pt x="2109533" y="180778"/>
                  <a:pt x="2114643" y="173876"/>
                </a:cubicBezTo>
                <a:cubicBezTo>
                  <a:pt x="2114643" y="173876"/>
                  <a:pt x="2071728" y="145569"/>
                  <a:pt x="2060185" y="131196"/>
                </a:cubicBezTo>
                <a:cubicBezTo>
                  <a:pt x="2075628" y="134849"/>
                  <a:pt x="2064256" y="129551"/>
                  <a:pt x="2061213" y="125028"/>
                </a:cubicBezTo>
                <a:lnTo>
                  <a:pt x="2060185" y="128376"/>
                </a:lnTo>
                <a:cubicBezTo>
                  <a:pt x="2050934" y="125092"/>
                  <a:pt x="2050934" y="116610"/>
                  <a:pt x="2046311" y="114255"/>
                </a:cubicBezTo>
                <a:cubicBezTo>
                  <a:pt x="2046311" y="114936"/>
                  <a:pt x="2046452" y="115765"/>
                  <a:pt x="2046581" y="116610"/>
                </a:cubicBezTo>
                <a:lnTo>
                  <a:pt x="2047174" y="115477"/>
                </a:lnTo>
                <a:cubicBezTo>
                  <a:pt x="2047609" y="116975"/>
                  <a:pt x="2047351" y="118014"/>
                  <a:pt x="2046857" y="118860"/>
                </a:cubicBezTo>
                <a:cubicBezTo>
                  <a:pt x="2046969" y="120675"/>
                  <a:pt x="2046540" y="122103"/>
                  <a:pt x="2044026" y="121597"/>
                </a:cubicBezTo>
                <a:lnTo>
                  <a:pt x="2044508" y="120710"/>
                </a:lnTo>
                <a:cubicBezTo>
                  <a:pt x="2040642" y="121944"/>
                  <a:pt x="2033975" y="120617"/>
                  <a:pt x="2031068" y="120012"/>
                </a:cubicBezTo>
                <a:lnTo>
                  <a:pt x="2031009" y="112922"/>
                </a:lnTo>
                <a:cubicBezTo>
                  <a:pt x="2024154" y="126420"/>
                  <a:pt x="1984916" y="92327"/>
                  <a:pt x="1975711" y="91881"/>
                </a:cubicBezTo>
                <a:cubicBezTo>
                  <a:pt x="1966466" y="82941"/>
                  <a:pt x="1954988" y="94090"/>
                  <a:pt x="1943445" y="89619"/>
                </a:cubicBezTo>
                <a:cubicBezTo>
                  <a:pt x="1925042" y="87334"/>
                  <a:pt x="1934241" y="79275"/>
                  <a:pt x="1925001" y="73160"/>
                </a:cubicBezTo>
                <a:cubicBezTo>
                  <a:pt x="1913459" y="68714"/>
                  <a:pt x="1927333" y="81425"/>
                  <a:pt x="1922704" y="81901"/>
                </a:cubicBezTo>
                <a:lnTo>
                  <a:pt x="1908877" y="72039"/>
                </a:lnTo>
                <a:cubicBezTo>
                  <a:pt x="1916913" y="71187"/>
                  <a:pt x="1912548" y="66911"/>
                  <a:pt x="1911080" y="64173"/>
                </a:cubicBezTo>
                <a:cubicBezTo>
                  <a:pt x="1899132" y="62969"/>
                  <a:pt x="1880282" y="49970"/>
                  <a:pt x="1876605" y="64109"/>
                </a:cubicBezTo>
                <a:cubicBezTo>
                  <a:pt x="1860481" y="57336"/>
                  <a:pt x="1860446" y="51668"/>
                  <a:pt x="1853532" y="50969"/>
                </a:cubicBezTo>
                <a:cubicBezTo>
                  <a:pt x="1855852" y="53547"/>
                  <a:pt x="1860446" y="55891"/>
                  <a:pt x="1860487" y="58746"/>
                </a:cubicBezTo>
                <a:cubicBezTo>
                  <a:pt x="1854026" y="52502"/>
                  <a:pt x="1857403" y="60285"/>
                  <a:pt x="1860041" y="61677"/>
                </a:cubicBezTo>
                <a:cubicBezTo>
                  <a:pt x="1850190" y="67821"/>
                  <a:pt x="1808913" y="35890"/>
                  <a:pt x="1806846" y="51421"/>
                </a:cubicBezTo>
                <a:lnTo>
                  <a:pt x="1806846" y="48590"/>
                </a:lnTo>
                <a:cubicBezTo>
                  <a:pt x="1804555" y="60156"/>
                  <a:pt x="1808232" y="71387"/>
                  <a:pt x="1801354" y="77778"/>
                </a:cubicBezTo>
                <a:lnTo>
                  <a:pt x="1796760" y="72608"/>
                </a:lnTo>
                <a:lnTo>
                  <a:pt x="1789846" y="77578"/>
                </a:lnTo>
                <a:cubicBezTo>
                  <a:pt x="1785212" y="73818"/>
                  <a:pt x="1787491" y="70740"/>
                  <a:pt x="1787491" y="69325"/>
                </a:cubicBezTo>
                <a:cubicBezTo>
                  <a:pt x="1776231" y="74664"/>
                  <a:pt x="1760518" y="68291"/>
                  <a:pt x="1746878" y="66740"/>
                </a:cubicBezTo>
                <a:lnTo>
                  <a:pt x="1761322" y="98272"/>
                </a:lnTo>
                <a:cubicBezTo>
                  <a:pt x="1749815" y="90988"/>
                  <a:pt x="1729057" y="76203"/>
                  <a:pt x="1726760" y="86353"/>
                </a:cubicBezTo>
                <a:lnTo>
                  <a:pt x="1719846" y="75757"/>
                </a:lnTo>
                <a:cubicBezTo>
                  <a:pt x="1696773" y="55527"/>
                  <a:pt x="1703740" y="84544"/>
                  <a:pt x="1694529" y="78447"/>
                </a:cubicBezTo>
                <a:lnTo>
                  <a:pt x="1682940" y="66905"/>
                </a:lnTo>
                <a:lnTo>
                  <a:pt x="1694470" y="67104"/>
                </a:lnTo>
                <a:cubicBezTo>
                  <a:pt x="1682940" y="61254"/>
                  <a:pt x="1678329" y="57483"/>
                  <a:pt x="1669136" y="49964"/>
                </a:cubicBezTo>
                <a:cubicBezTo>
                  <a:pt x="1669136" y="50082"/>
                  <a:pt x="1669036" y="50164"/>
                  <a:pt x="1669036" y="50275"/>
                </a:cubicBezTo>
                <a:cubicBezTo>
                  <a:pt x="1669670" y="50757"/>
                  <a:pt x="1670076" y="51303"/>
                  <a:pt x="1670164" y="51997"/>
                </a:cubicBezTo>
                <a:lnTo>
                  <a:pt x="1668554" y="52278"/>
                </a:lnTo>
                <a:cubicBezTo>
                  <a:pt x="1667156" y="58029"/>
                  <a:pt x="1661141" y="61976"/>
                  <a:pt x="1653018" y="61595"/>
                </a:cubicBezTo>
                <a:cubicBezTo>
                  <a:pt x="1641481" y="59973"/>
                  <a:pt x="1632459" y="68479"/>
                  <a:pt x="1614038" y="56261"/>
                </a:cubicBezTo>
                <a:lnTo>
                  <a:pt x="1609444" y="68062"/>
                </a:lnTo>
                <a:lnTo>
                  <a:pt x="1595617" y="61031"/>
                </a:lnTo>
                <a:lnTo>
                  <a:pt x="1595617" y="51638"/>
                </a:lnTo>
                <a:cubicBezTo>
                  <a:pt x="1609168" y="52202"/>
                  <a:pt x="1634667" y="48625"/>
                  <a:pt x="1652084" y="48143"/>
                </a:cubicBezTo>
                <a:lnTo>
                  <a:pt x="1652389" y="43855"/>
                </a:lnTo>
                <a:cubicBezTo>
                  <a:pt x="1642063" y="43867"/>
                  <a:pt x="1630315" y="48032"/>
                  <a:pt x="1623495" y="47092"/>
                </a:cubicBezTo>
                <a:cubicBezTo>
                  <a:pt x="1620164" y="45218"/>
                  <a:pt x="1611653" y="35444"/>
                  <a:pt x="1617832" y="29106"/>
                </a:cubicBezTo>
                <a:lnTo>
                  <a:pt x="1611453" y="38298"/>
                </a:lnTo>
                <a:cubicBezTo>
                  <a:pt x="1576979" y="39350"/>
                  <a:pt x="1576762" y="39802"/>
                  <a:pt x="1540783" y="29164"/>
                </a:cubicBezTo>
                <a:lnTo>
                  <a:pt x="1543908" y="33881"/>
                </a:lnTo>
                <a:cubicBezTo>
                  <a:pt x="1536771" y="36654"/>
                  <a:pt x="1529658" y="39350"/>
                  <a:pt x="1527673" y="31708"/>
                </a:cubicBezTo>
                <a:cubicBezTo>
                  <a:pt x="1506074" y="30157"/>
                  <a:pt x="1483694" y="24236"/>
                  <a:pt x="1469667" y="12335"/>
                </a:cubicBezTo>
                <a:lnTo>
                  <a:pt x="1466595" y="23408"/>
                </a:lnTo>
                <a:cubicBezTo>
                  <a:pt x="1462031" y="22797"/>
                  <a:pt x="1455193" y="6068"/>
                  <a:pt x="1452973" y="21569"/>
                </a:cubicBezTo>
                <a:lnTo>
                  <a:pt x="1443228" y="26456"/>
                </a:lnTo>
                <a:cubicBezTo>
                  <a:pt x="1436996" y="25611"/>
                  <a:pt x="1433172" y="31937"/>
                  <a:pt x="1426076" y="25581"/>
                </a:cubicBezTo>
                <a:cubicBezTo>
                  <a:pt x="1426076" y="25569"/>
                  <a:pt x="1426076" y="25575"/>
                  <a:pt x="1426076" y="25575"/>
                </a:cubicBezTo>
                <a:cubicBezTo>
                  <a:pt x="1426058" y="25546"/>
                  <a:pt x="1426035" y="25546"/>
                  <a:pt x="1426035" y="25546"/>
                </a:cubicBezTo>
                <a:cubicBezTo>
                  <a:pt x="1425600" y="25152"/>
                  <a:pt x="1425136" y="24735"/>
                  <a:pt x="1424696" y="24242"/>
                </a:cubicBezTo>
                <a:cubicBezTo>
                  <a:pt x="1424696" y="24583"/>
                  <a:pt x="1424737" y="24870"/>
                  <a:pt x="1424772" y="25164"/>
                </a:cubicBezTo>
                <a:cubicBezTo>
                  <a:pt x="1410663" y="20271"/>
                  <a:pt x="1424913" y="35085"/>
                  <a:pt x="1408754" y="28712"/>
                </a:cubicBezTo>
                <a:cubicBezTo>
                  <a:pt x="1403567" y="20841"/>
                  <a:pt x="1403021" y="42763"/>
                  <a:pt x="1395144" y="40249"/>
                </a:cubicBezTo>
                <a:lnTo>
                  <a:pt x="1387237" y="24371"/>
                </a:lnTo>
                <a:cubicBezTo>
                  <a:pt x="1372969" y="15261"/>
                  <a:pt x="1370531" y="31185"/>
                  <a:pt x="1349861" y="31238"/>
                </a:cubicBezTo>
                <a:cubicBezTo>
                  <a:pt x="1339934" y="25581"/>
                  <a:pt x="1335141" y="12030"/>
                  <a:pt x="1341714" y="0"/>
                </a:cubicBezTo>
                <a:cubicBezTo>
                  <a:pt x="1332674" y="14562"/>
                  <a:pt x="1337602" y="9492"/>
                  <a:pt x="1325613" y="16477"/>
                </a:cubicBezTo>
                <a:cubicBezTo>
                  <a:pt x="1323769" y="10491"/>
                  <a:pt x="1325043" y="9222"/>
                  <a:pt x="1327692" y="3842"/>
                </a:cubicBezTo>
                <a:cubicBezTo>
                  <a:pt x="1317043" y="-3172"/>
                  <a:pt x="1321120" y="9252"/>
                  <a:pt x="1313090" y="8893"/>
                </a:cubicBezTo>
                <a:cubicBezTo>
                  <a:pt x="1310758" y="20171"/>
                  <a:pt x="1308067" y="38122"/>
                  <a:pt x="1305459" y="38851"/>
                </a:cubicBezTo>
                <a:lnTo>
                  <a:pt x="1308567" y="42369"/>
                </a:lnTo>
                <a:cubicBezTo>
                  <a:pt x="1300067" y="48390"/>
                  <a:pt x="1290780" y="51204"/>
                  <a:pt x="1280895" y="45547"/>
                </a:cubicBezTo>
                <a:lnTo>
                  <a:pt x="1281264" y="39878"/>
                </a:lnTo>
                <a:lnTo>
                  <a:pt x="1270744" y="42751"/>
                </a:lnTo>
                <a:lnTo>
                  <a:pt x="1270080" y="35497"/>
                </a:lnTo>
                <a:lnTo>
                  <a:pt x="1255061" y="37746"/>
                </a:lnTo>
                <a:lnTo>
                  <a:pt x="1257122" y="39702"/>
                </a:lnTo>
                <a:cubicBezTo>
                  <a:pt x="1253592" y="40660"/>
                  <a:pt x="1242014" y="43156"/>
                  <a:pt x="1235395" y="39367"/>
                </a:cubicBezTo>
                <a:lnTo>
                  <a:pt x="1235635" y="35338"/>
                </a:lnTo>
                <a:cubicBezTo>
                  <a:pt x="1216950" y="22768"/>
                  <a:pt x="1201548" y="39238"/>
                  <a:pt x="1179668" y="40566"/>
                </a:cubicBezTo>
                <a:lnTo>
                  <a:pt x="1182540" y="32342"/>
                </a:lnTo>
                <a:cubicBezTo>
                  <a:pt x="1175086" y="24166"/>
                  <a:pt x="1180496" y="45001"/>
                  <a:pt x="1171615" y="40912"/>
                </a:cubicBezTo>
                <a:lnTo>
                  <a:pt x="1171174" y="30809"/>
                </a:lnTo>
                <a:cubicBezTo>
                  <a:pt x="1163350" y="44090"/>
                  <a:pt x="1161065" y="27990"/>
                  <a:pt x="1155679" y="22967"/>
                </a:cubicBezTo>
                <a:lnTo>
                  <a:pt x="1158199" y="36201"/>
                </a:lnTo>
                <a:lnTo>
                  <a:pt x="1148048" y="33411"/>
                </a:lnTo>
                <a:cubicBezTo>
                  <a:pt x="1136870" y="29023"/>
                  <a:pt x="1141193" y="16688"/>
                  <a:pt x="1142826" y="9751"/>
                </a:cubicBezTo>
                <a:lnTo>
                  <a:pt x="1135219" y="20183"/>
                </a:lnTo>
                <a:lnTo>
                  <a:pt x="1133733" y="8500"/>
                </a:lnTo>
                <a:cubicBezTo>
                  <a:pt x="1128171" y="22092"/>
                  <a:pt x="1128171" y="6315"/>
                  <a:pt x="1118426" y="13604"/>
                </a:cubicBezTo>
                <a:cubicBezTo>
                  <a:pt x="1117627" y="9187"/>
                  <a:pt x="1120088" y="6649"/>
                  <a:pt x="1116775" y="4770"/>
                </a:cubicBezTo>
                <a:lnTo>
                  <a:pt x="1100710" y="21246"/>
                </a:lnTo>
                <a:lnTo>
                  <a:pt x="1110402" y="13945"/>
                </a:lnTo>
                <a:lnTo>
                  <a:pt x="1109221" y="31020"/>
                </a:lnTo>
                <a:cubicBezTo>
                  <a:pt x="1099130" y="43979"/>
                  <a:pt x="1095546" y="29158"/>
                  <a:pt x="1088339" y="33922"/>
                </a:cubicBezTo>
                <a:lnTo>
                  <a:pt x="1093303" y="28847"/>
                </a:lnTo>
                <a:cubicBezTo>
                  <a:pt x="1081537" y="32994"/>
                  <a:pt x="1080909" y="25728"/>
                  <a:pt x="1074271" y="21945"/>
                </a:cubicBezTo>
                <a:cubicBezTo>
                  <a:pt x="1076333" y="25117"/>
                  <a:pt x="1079481" y="29834"/>
                  <a:pt x="1074717" y="32066"/>
                </a:cubicBezTo>
                <a:cubicBezTo>
                  <a:pt x="1071222" y="33006"/>
                  <a:pt x="1072820" y="26063"/>
                  <a:pt x="1069519" y="24177"/>
                </a:cubicBezTo>
                <a:cubicBezTo>
                  <a:pt x="1068726" y="35555"/>
                  <a:pt x="1060291" y="41576"/>
                  <a:pt x="1052637" y="36219"/>
                </a:cubicBezTo>
                <a:cubicBezTo>
                  <a:pt x="1052731" y="34598"/>
                  <a:pt x="1052895" y="33035"/>
                  <a:pt x="1053395" y="32001"/>
                </a:cubicBezTo>
                <a:cubicBezTo>
                  <a:pt x="1051445" y="33846"/>
                  <a:pt x="1050434" y="36777"/>
                  <a:pt x="1047033" y="34040"/>
                </a:cubicBezTo>
                <a:lnTo>
                  <a:pt x="1049036" y="21393"/>
                </a:lnTo>
                <a:lnTo>
                  <a:pt x="1042493" y="33429"/>
                </a:lnTo>
                <a:cubicBezTo>
                  <a:pt x="1038134" y="29969"/>
                  <a:pt x="1031773" y="39138"/>
                  <a:pt x="1032342" y="30609"/>
                </a:cubicBezTo>
                <a:lnTo>
                  <a:pt x="1034821" y="28078"/>
                </a:lnTo>
                <a:lnTo>
                  <a:pt x="1001780" y="25023"/>
                </a:lnTo>
                <a:lnTo>
                  <a:pt x="1001322" y="14908"/>
                </a:lnTo>
                <a:cubicBezTo>
                  <a:pt x="998056" y="28824"/>
                  <a:pt x="983330" y="9616"/>
                  <a:pt x="984411" y="26991"/>
                </a:cubicBezTo>
                <a:cubicBezTo>
                  <a:pt x="978178" y="17522"/>
                  <a:pt x="959875" y="33687"/>
                  <a:pt x="963540" y="14092"/>
                </a:cubicBezTo>
                <a:cubicBezTo>
                  <a:pt x="941836" y="12582"/>
                  <a:pt x="930106" y="31432"/>
                  <a:pt x="903720" y="21898"/>
                </a:cubicBezTo>
                <a:cubicBezTo>
                  <a:pt x="894321" y="5263"/>
                  <a:pt x="868570" y="10649"/>
                  <a:pt x="851635" y="8893"/>
                </a:cubicBezTo>
                <a:cubicBezTo>
                  <a:pt x="818529" y="15848"/>
                  <a:pt x="797136" y="22110"/>
                  <a:pt x="763296" y="27437"/>
                </a:cubicBezTo>
                <a:cubicBezTo>
                  <a:pt x="742948" y="4223"/>
                  <a:pt x="712533" y="35426"/>
                  <a:pt x="690635" y="22315"/>
                </a:cubicBezTo>
                <a:lnTo>
                  <a:pt x="684637" y="31537"/>
                </a:lnTo>
                <a:cubicBezTo>
                  <a:pt x="670082" y="16858"/>
                  <a:pt x="647854" y="34821"/>
                  <a:pt x="627430" y="20506"/>
                </a:cubicBezTo>
                <a:cubicBezTo>
                  <a:pt x="622426" y="24542"/>
                  <a:pt x="619800" y="25816"/>
                  <a:pt x="618637" y="26145"/>
                </a:cubicBezTo>
                <a:cubicBezTo>
                  <a:pt x="619565" y="26586"/>
                  <a:pt x="620969" y="28336"/>
                  <a:pt x="621415" y="34187"/>
                </a:cubicBezTo>
                <a:cubicBezTo>
                  <a:pt x="615588" y="30075"/>
                  <a:pt x="603788" y="35220"/>
                  <a:pt x="604628" y="23531"/>
                </a:cubicBezTo>
                <a:lnTo>
                  <a:pt x="606108" y="22327"/>
                </a:lnTo>
                <a:cubicBezTo>
                  <a:pt x="606965" y="10632"/>
                  <a:pt x="588410" y="27790"/>
                  <a:pt x="581901" y="17663"/>
                </a:cubicBezTo>
                <a:lnTo>
                  <a:pt x="585467" y="30192"/>
                </a:lnTo>
                <a:lnTo>
                  <a:pt x="574418" y="28078"/>
                </a:lnTo>
                <a:lnTo>
                  <a:pt x="577372" y="25669"/>
                </a:lnTo>
                <a:cubicBezTo>
                  <a:pt x="529394" y="53477"/>
                  <a:pt x="507713" y="13733"/>
                  <a:pt x="462653" y="39132"/>
                </a:cubicBezTo>
                <a:cubicBezTo>
                  <a:pt x="468627" y="25464"/>
                  <a:pt x="453772" y="46310"/>
                  <a:pt x="453184" y="31373"/>
                </a:cubicBezTo>
                <a:cubicBezTo>
                  <a:pt x="441824" y="12582"/>
                  <a:pt x="432132" y="35426"/>
                  <a:pt x="422816" y="40436"/>
                </a:cubicBezTo>
                <a:cubicBezTo>
                  <a:pt x="422816" y="41171"/>
                  <a:pt x="422704" y="42028"/>
                  <a:pt x="422170" y="43180"/>
                </a:cubicBezTo>
                <a:lnTo>
                  <a:pt x="405881" y="41394"/>
                </a:lnTo>
                <a:cubicBezTo>
                  <a:pt x="415608" y="22503"/>
                  <a:pt x="394157" y="57060"/>
                  <a:pt x="403085" y="40989"/>
                </a:cubicBezTo>
                <a:cubicBezTo>
                  <a:pt x="360616" y="26862"/>
                  <a:pt x="305201" y="41253"/>
                  <a:pt x="256041" y="34739"/>
                </a:cubicBezTo>
                <a:lnTo>
                  <a:pt x="258197" y="39597"/>
                </a:lnTo>
                <a:cubicBezTo>
                  <a:pt x="245727" y="38668"/>
                  <a:pt x="230219" y="44566"/>
                  <a:pt x="220762" y="36801"/>
                </a:cubicBezTo>
                <a:cubicBezTo>
                  <a:pt x="211293" y="29059"/>
                  <a:pt x="200068" y="49136"/>
                  <a:pt x="196397" y="49905"/>
                </a:cubicBezTo>
                <a:cubicBezTo>
                  <a:pt x="186029" y="58270"/>
                  <a:pt x="176596" y="41641"/>
                  <a:pt x="181048" y="42492"/>
                </a:cubicBezTo>
                <a:cubicBezTo>
                  <a:pt x="169958" y="44813"/>
                  <a:pt x="159538" y="62065"/>
                  <a:pt x="144154" y="54663"/>
                </a:cubicBezTo>
                <a:cubicBezTo>
                  <a:pt x="138896" y="38651"/>
                  <a:pt x="102178" y="70376"/>
                  <a:pt x="101720" y="52331"/>
                </a:cubicBezTo>
                <a:lnTo>
                  <a:pt x="101550" y="53853"/>
                </a:lnTo>
                <a:cubicBezTo>
                  <a:pt x="81848" y="41147"/>
                  <a:pt x="63257" y="62764"/>
                  <a:pt x="42040" y="51262"/>
                </a:cubicBezTo>
                <a:cubicBezTo>
                  <a:pt x="42040" y="51262"/>
                  <a:pt x="42445" y="49935"/>
                  <a:pt x="43162" y="48725"/>
                </a:cubicBezTo>
                <a:lnTo>
                  <a:pt x="0" y="103482"/>
                </a:lnTo>
                <a:lnTo>
                  <a:pt x="12300" y="163732"/>
                </a:lnTo>
                <a:lnTo>
                  <a:pt x="49735" y="212662"/>
                </a:lnTo>
                <a:lnTo>
                  <a:pt x="151179" y="202053"/>
                </a:lnTo>
                <a:lnTo>
                  <a:pt x="232146" y="221185"/>
                </a:lnTo>
                <a:lnTo>
                  <a:pt x="429189" y="214712"/>
                </a:lnTo>
                <a:lnTo>
                  <a:pt x="443263" y="201120"/>
                </a:lnTo>
                <a:cubicBezTo>
                  <a:pt x="481985" y="224886"/>
                  <a:pt x="531637" y="197548"/>
                  <a:pt x="573349" y="214512"/>
                </a:cubicBezTo>
                <a:lnTo>
                  <a:pt x="574212" y="202811"/>
                </a:lnTo>
                <a:cubicBezTo>
                  <a:pt x="585966" y="202118"/>
                  <a:pt x="585167" y="209367"/>
                  <a:pt x="588075" y="211411"/>
                </a:cubicBezTo>
                <a:cubicBezTo>
                  <a:pt x="697466" y="208820"/>
                  <a:pt x="810082" y="193231"/>
                  <a:pt x="908501" y="207980"/>
                </a:cubicBezTo>
                <a:cubicBezTo>
                  <a:pt x="917987" y="215716"/>
                  <a:pt x="946858" y="211164"/>
                  <a:pt x="954300" y="219346"/>
                </a:cubicBezTo>
                <a:cubicBezTo>
                  <a:pt x="986267" y="205032"/>
                  <a:pt x="1020136" y="205173"/>
                  <a:pt x="1052144" y="206647"/>
                </a:cubicBezTo>
                <a:lnTo>
                  <a:pt x="1050934" y="207933"/>
                </a:lnTo>
                <a:lnTo>
                  <a:pt x="1066012" y="205678"/>
                </a:lnTo>
                <a:cubicBezTo>
                  <a:pt x="1066652" y="206635"/>
                  <a:pt x="1066729" y="208027"/>
                  <a:pt x="1066247" y="208926"/>
                </a:cubicBezTo>
                <a:cubicBezTo>
                  <a:pt x="1083252" y="198564"/>
                  <a:pt x="1110043" y="208814"/>
                  <a:pt x="1130867" y="213032"/>
                </a:cubicBezTo>
                <a:lnTo>
                  <a:pt x="1129651" y="214307"/>
                </a:lnTo>
                <a:cubicBezTo>
                  <a:pt x="1251143" y="216433"/>
                  <a:pt x="1363935" y="194594"/>
                  <a:pt x="1484428" y="210923"/>
                </a:cubicBezTo>
                <a:cubicBezTo>
                  <a:pt x="1540448" y="230014"/>
                  <a:pt x="1605626" y="203663"/>
                  <a:pt x="1669899" y="219564"/>
                </a:cubicBezTo>
                <a:cubicBezTo>
                  <a:pt x="1681706" y="231212"/>
                  <a:pt x="1811745" y="222472"/>
                  <a:pt x="1823234" y="216997"/>
                </a:cubicBezTo>
                <a:close/>
              </a:path>
            </a:pathLst>
          </a:custGeom>
          <a:solidFill>
            <a:srgbClr val="FFFA8F"/>
          </a:solidFill>
          <a:ln w="5874" cap="flat">
            <a:noFill/>
            <a:prstDash val="solid"/>
            <a:miter/>
          </a:ln>
        </p:spPr>
        <p:txBody>
          <a:bodyPr rtlCol="0" anchor="ctr"/>
          <a:lstStyle/>
          <a:p>
            <a:endParaRPr lang="ja-JP" altLang="en-US"/>
          </a:p>
        </p:txBody>
      </p:sp>
      <p:sp>
        <p:nvSpPr>
          <p:cNvPr id="18" name="正方形/長方形 17">
            <a:extLst>
              <a:ext uri="{FF2B5EF4-FFF2-40B4-BE49-F238E27FC236}">
                <a16:creationId xmlns:a16="http://schemas.microsoft.com/office/drawing/2014/main" id="{AA6B07A5-4FEE-96CD-AD53-C685BAEB9667}"/>
              </a:ext>
            </a:extLst>
          </p:cNvPr>
          <p:cNvSpPr/>
          <p:nvPr/>
        </p:nvSpPr>
        <p:spPr>
          <a:xfrm>
            <a:off x="491288" y="7262712"/>
            <a:ext cx="2730500" cy="181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1200"/>
              </a:spcAft>
            </a:pP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単独作業</a:t>
            </a:r>
            <a:r>
              <a:rPr lang="ja-JP" altLang="en-US" sz="16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は</a:t>
            </a:r>
            <a:r>
              <a:rPr lang="ja-JP" altLang="en-US"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避ける</a:t>
            </a:r>
            <a:endParaRPr lang="en-US" altLang="ja-JP"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r>
              <a:rPr lang="ja-JP" altLang="en-US"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複数名で作業を行う、時間を決めて連絡をとり合う</a:t>
            </a:r>
            <a:endParaRPr lang="en-US" altLang="ja-JP"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endParaRPr lang="en-US" altLang="ja-JP" sz="1200">
              <a:solidFill>
                <a:srgbClr val="00BAE6"/>
              </a:solidFill>
              <a:latin typeface="M+ 1p medium" panose="020B0603020203020204" pitchFamily="50" charset="-128"/>
              <a:ea typeface="M+ 1p medium" panose="020B0603020203020204" pitchFamily="50" charset="-128"/>
              <a:cs typeface="M+ 1p medium" panose="020B0603020203020204" pitchFamily="50" charset="-128"/>
            </a:endParaRPr>
          </a:p>
        </p:txBody>
      </p:sp>
      <p:sp>
        <p:nvSpPr>
          <p:cNvPr id="7" name="テキスト ボックス 6">
            <a:extLst>
              <a:ext uri="{FF2B5EF4-FFF2-40B4-BE49-F238E27FC236}">
                <a16:creationId xmlns:a16="http://schemas.microsoft.com/office/drawing/2014/main" id="{824489EA-8E12-EEC0-A417-378364D9A2E7}"/>
              </a:ext>
            </a:extLst>
          </p:cNvPr>
          <p:cNvSpPr txBox="1"/>
          <p:nvPr/>
        </p:nvSpPr>
        <p:spPr>
          <a:xfrm>
            <a:off x="3970673" y="2649076"/>
            <a:ext cx="2881108" cy="246221"/>
          </a:xfrm>
          <a:prstGeom prst="rect">
            <a:avLst/>
          </a:prstGeom>
          <a:noFill/>
          <a:ln w="38100">
            <a:noFill/>
          </a:ln>
        </p:spPr>
        <p:txBody>
          <a:bodyPr wrap="square" rtlCol="0">
            <a:spAutoFit/>
          </a:bodyPr>
          <a:lstStyle/>
          <a:p>
            <a:pPr algn="ct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農作業中の熱中症による死亡者数</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sp>
        <p:nvSpPr>
          <p:cNvPr id="19" name="正方形/長方形 18">
            <a:extLst>
              <a:ext uri="{FF2B5EF4-FFF2-40B4-BE49-F238E27FC236}">
                <a16:creationId xmlns:a16="http://schemas.microsoft.com/office/drawing/2014/main" id="{E29F9187-E35E-171B-0FF0-AD56947004F4}"/>
              </a:ext>
            </a:extLst>
          </p:cNvPr>
          <p:cNvSpPr/>
          <p:nvPr/>
        </p:nvSpPr>
        <p:spPr>
          <a:xfrm>
            <a:off x="911767" y="9317253"/>
            <a:ext cx="5055438" cy="5052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r>
              <a:rPr lang="ja-JP" altLang="en-US" sz="1050" b="1">
                <a:solidFill>
                  <a:srgbClr val="14CEE5"/>
                </a:solidFill>
                <a:highlight>
                  <a:srgbClr val="FFFA8F"/>
                </a:highlight>
                <a:latin typeface="BIZ UDPゴシック" panose="020B0400000000000000" pitchFamily="50" charset="-128"/>
                <a:ea typeface="BIZ UDPゴシック" panose="020B0400000000000000" pitchFamily="50" charset="-128"/>
                <a:cs typeface="M+ 1p medium" panose="020B0603020203020204" pitchFamily="50" charset="-128"/>
              </a:rPr>
              <a:t>そのほか、日々の体調管理など熱中症に負けない体づくりをしておきましょう！</a:t>
            </a:r>
            <a:endParaRPr lang="en-US" altLang="ja-JP" sz="1050" b="1">
              <a:solidFill>
                <a:srgbClr val="14CEE5"/>
              </a:solidFill>
              <a:highlight>
                <a:srgbClr val="FFFA8F"/>
              </a:highlight>
              <a:latin typeface="BIZ UDPゴシック" panose="020B0400000000000000" pitchFamily="50" charset="-128"/>
              <a:ea typeface="BIZ UDPゴシック" panose="020B0400000000000000" pitchFamily="50" charset="-128"/>
              <a:cs typeface="M+ 1p medium" panose="020B0603020203020204" pitchFamily="50" charset="-128"/>
            </a:endParaRPr>
          </a:p>
        </p:txBody>
      </p:sp>
      <p:grpSp>
        <p:nvGrpSpPr>
          <p:cNvPr id="20" name="グラフィックス 9" descr="筆の一描き">
            <a:extLst>
              <a:ext uri="{FF2B5EF4-FFF2-40B4-BE49-F238E27FC236}">
                <a16:creationId xmlns:a16="http://schemas.microsoft.com/office/drawing/2014/main" id="{D7BC9F6B-94F9-7572-4ADD-A50BF46F80C8}"/>
              </a:ext>
            </a:extLst>
          </p:cNvPr>
          <p:cNvGrpSpPr/>
          <p:nvPr/>
        </p:nvGrpSpPr>
        <p:grpSpPr>
          <a:xfrm>
            <a:off x="-4011151" y="5590551"/>
            <a:ext cx="3303275" cy="339041"/>
            <a:chOff x="-4330616" y="6659099"/>
            <a:chExt cx="3303275" cy="339041"/>
          </a:xfrm>
          <a:solidFill>
            <a:srgbClr val="D8D8D8"/>
          </a:solidFill>
        </p:grpSpPr>
        <p:sp>
          <p:nvSpPr>
            <p:cNvPr id="21" name="フリーフォーム: 図形 20">
              <a:extLst>
                <a:ext uri="{FF2B5EF4-FFF2-40B4-BE49-F238E27FC236}">
                  <a16:creationId xmlns:a16="http://schemas.microsoft.com/office/drawing/2014/main" id="{12487C02-44E0-C93C-00BF-B8A35F81F501}"/>
                </a:ext>
              </a:extLst>
            </p:cNvPr>
            <p:cNvSpPr/>
            <p:nvPr/>
          </p:nvSpPr>
          <p:spPr>
            <a:xfrm>
              <a:off x="-3398835" y="6700125"/>
              <a:ext cx="1373" cy="372"/>
            </a:xfrm>
            <a:custGeom>
              <a:avLst/>
              <a:gdLst>
                <a:gd name="connsiteX0" fmla="*/ 1374 w 1373"/>
                <a:gd name="connsiteY0" fmla="*/ 217 h 372"/>
                <a:gd name="connsiteX1" fmla="*/ 1374 w 1373"/>
                <a:gd name="connsiteY1" fmla="*/ 217 h 372"/>
                <a:gd name="connsiteX2" fmla="*/ 1374 w 1373"/>
                <a:gd name="connsiteY2" fmla="*/ 217 h 372"/>
              </a:gdLst>
              <a:ahLst/>
              <a:cxnLst>
                <a:cxn ang="0">
                  <a:pos x="connsiteX0" y="connsiteY0"/>
                </a:cxn>
                <a:cxn ang="0">
                  <a:pos x="connsiteX1" y="connsiteY1"/>
                </a:cxn>
                <a:cxn ang="0">
                  <a:pos x="connsiteX2" y="connsiteY2"/>
                </a:cxn>
              </a:cxnLst>
              <a:rect l="l" t="t" r="r" b="b"/>
              <a:pathLst>
                <a:path w="1373" h="372">
                  <a:moveTo>
                    <a:pt x="1374" y="217"/>
                  </a:moveTo>
                  <a:cubicBezTo>
                    <a:pt x="-84" y="-487"/>
                    <a:pt x="-798" y="798"/>
                    <a:pt x="1374" y="217"/>
                  </a:cubicBezTo>
                  <a:lnTo>
                    <a:pt x="1374" y="217"/>
                  </a:lnTo>
                  <a:close/>
                </a:path>
              </a:pathLst>
            </a:custGeom>
            <a:solidFill>
              <a:srgbClr val="D8D8D8"/>
            </a:solidFill>
            <a:ln w="9525" cap="flat">
              <a:noFill/>
              <a:prstDash val="solid"/>
              <a:miter/>
            </a:ln>
          </p:spPr>
          <p:txBody>
            <a:bodyPr rtlCol="0" anchor="ctr"/>
            <a:lstStyle/>
            <a:p>
              <a:endParaRPr lang="ja-JP" altLang="en-US"/>
            </a:p>
          </p:txBody>
        </p:sp>
        <p:sp>
          <p:nvSpPr>
            <p:cNvPr id="22" name="フリーフォーム: 図形 21">
              <a:extLst>
                <a:ext uri="{FF2B5EF4-FFF2-40B4-BE49-F238E27FC236}">
                  <a16:creationId xmlns:a16="http://schemas.microsoft.com/office/drawing/2014/main" id="{E0C2B5D4-89A3-50DD-FF15-61B7E373547F}"/>
                </a:ext>
              </a:extLst>
            </p:cNvPr>
            <p:cNvSpPr/>
            <p:nvPr/>
          </p:nvSpPr>
          <p:spPr>
            <a:xfrm>
              <a:off x="-2272463" y="6662738"/>
              <a:ext cx="3362" cy="9703"/>
            </a:xfrm>
            <a:custGeom>
              <a:avLst/>
              <a:gdLst>
                <a:gd name="connsiteX0" fmla="*/ 0 w 3362"/>
                <a:gd name="connsiteY0" fmla="*/ 9687 h 9703"/>
                <a:gd name="connsiteX1" fmla="*/ 1095 w 3362"/>
                <a:gd name="connsiteY1" fmla="*/ 9601 h 9703"/>
                <a:gd name="connsiteX2" fmla="*/ 3362 w 3362"/>
                <a:gd name="connsiteY2" fmla="*/ 0 h 9703"/>
                <a:gd name="connsiteX3" fmla="*/ 0 w 3362"/>
                <a:gd name="connsiteY3" fmla="*/ 9687 h 9703"/>
              </a:gdLst>
              <a:ahLst/>
              <a:cxnLst>
                <a:cxn ang="0">
                  <a:pos x="connsiteX0" y="connsiteY0"/>
                </a:cxn>
                <a:cxn ang="0">
                  <a:pos x="connsiteX1" y="connsiteY1"/>
                </a:cxn>
                <a:cxn ang="0">
                  <a:pos x="connsiteX2" y="connsiteY2"/>
                </a:cxn>
                <a:cxn ang="0">
                  <a:pos x="connsiteX3" y="connsiteY3"/>
                </a:cxn>
              </a:cxnLst>
              <a:rect l="l" t="t" r="r" b="b"/>
              <a:pathLst>
                <a:path w="3362" h="9703">
                  <a:moveTo>
                    <a:pt x="0" y="9687"/>
                  </a:moveTo>
                  <a:cubicBezTo>
                    <a:pt x="448" y="9754"/>
                    <a:pt x="667" y="9601"/>
                    <a:pt x="1095" y="9601"/>
                  </a:cubicBezTo>
                  <a:cubicBezTo>
                    <a:pt x="1896" y="5791"/>
                    <a:pt x="2639" y="2495"/>
                    <a:pt x="3362" y="0"/>
                  </a:cubicBezTo>
                  <a:lnTo>
                    <a:pt x="0" y="9687"/>
                  </a:lnTo>
                  <a:close/>
                </a:path>
              </a:pathLst>
            </a:custGeom>
            <a:solidFill>
              <a:srgbClr val="D8D8D8"/>
            </a:solidFill>
            <a:ln w="9525" cap="flat">
              <a:noFill/>
              <a:prstDash val="solid"/>
              <a:miter/>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1E0CD428-546D-1D18-BED5-28BF5353099E}"/>
                </a:ext>
              </a:extLst>
            </p:cNvPr>
            <p:cNvSpPr/>
            <p:nvPr/>
          </p:nvSpPr>
          <p:spPr>
            <a:xfrm>
              <a:off x="-2091507" y="6694367"/>
              <a:ext cx="1105" cy="2860"/>
            </a:xfrm>
            <a:custGeom>
              <a:avLst/>
              <a:gdLst>
                <a:gd name="connsiteX0" fmla="*/ 0 w 1105"/>
                <a:gd name="connsiteY0" fmla="*/ 1842 h 2860"/>
                <a:gd name="connsiteX1" fmla="*/ 1105 w 1105"/>
                <a:gd name="connsiteY1" fmla="*/ 2861 h 2860"/>
                <a:gd name="connsiteX2" fmla="*/ 0 w 1105"/>
                <a:gd name="connsiteY2" fmla="*/ 1842 h 2860"/>
              </a:gdLst>
              <a:ahLst/>
              <a:cxnLst>
                <a:cxn ang="0">
                  <a:pos x="connsiteX0" y="connsiteY0"/>
                </a:cxn>
                <a:cxn ang="0">
                  <a:pos x="connsiteX1" y="connsiteY1"/>
                </a:cxn>
                <a:cxn ang="0">
                  <a:pos x="connsiteX2" y="connsiteY2"/>
                </a:cxn>
              </a:cxnLst>
              <a:rect l="l" t="t" r="r" b="b"/>
              <a:pathLst>
                <a:path w="1105" h="2860">
                  <a:moveTo>
                    <a:pt x="0" y="1842"/>
                  </a:moveTo>
                  <a:cubicBezTo>
                    <a:pt x="419" y="2261"/>
                    <a:pt x="714" y="2480"/>
                    <a:pt x="1105" y="2861"/>
                  </a:cubicBezTo>
                  <a:cubicBezTo>
                    <a:pt x="1010" y="575"/>
                    <a:pt x="1229" y="-1711"/>
                    <a:pt x="0" y="1842"/>
                  </a:cubicBezTo>
                  <a:close/>
                </a:path>
              </a:pathLst>
            </a:custGeom>
            <a:solidFill>
              <a:srgbClr val="D8D8D8"/>
            </a:solidFill>
            <a:ln w="9525" cap="flat">
              <a:noFill/>
              <a:prstDash val="solid"/>
              <a:miter/>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20F0CB32-892C-0CED-D581-653D8DE352B8}"/>
                </a:ext>
              </a:extLst>
            </p:cNvPr>
            <p:cNvSpPr/>
            <p:nvPr/>
          </p:nvSpPr>
          <p:spPr>
            <a:xfrm>
              <a:off x="-2692497" y="6707944"/>
              <a:ext cx="3067" cy="1894"/>
            </a:xfrm>
            <a:custGeom>
              <a:avLst/>
              <a:gdLst>
                <a:gd name="connsiteX0" fmla="*/ 3067 w 3067"/>
                <a:gd name="connsiteY0" fmla="*/ 37 h 1894"/>
                <a:gd name="connsiteX1" fmla="*/ 0 w 3067"/>
                <a:gd name="connsiteY1" fmla="*/ 1895 h 1894"/>
                <a:gd name="connsiteX2" fmla="*/ 3067 w 3067"/>
                <a:gd name="connsiteY2" fmla="*/ 37 h 1894"/>
              </a:gdLst>
              <a:ahLst/>
              <a:cxnLst>
                <a:cxn ang="0">
                  <a:pos x="connsiteX0" y="connsiteY0"/>
                </a:cxn>
                <a:cxn ang="0">
                  <a:pos x="connsiteX1" y="connsiteY1"/>
                </a:cxn>
                <a:cxn ang="0">
                  <a:pos x="connsiteX2" y="connsiteY2"/>
                </a:cxn>
              </a:cxnLst>
              <a:rect l="l" t="t" r="r" b="b"/>
              <a:pathLst>
                <a:path w="3067" h="1894">
                  <a:moveTo>
                    <a:pt x="3067" y="37"/>
                  </a:moveTo>
                  <a:cubicBezTo>
                    <a:pt x="1496" y="-191"/>
                    <a:pt x="629" y="656"/>
                    <a:pt x="0" y="1895"/>
                  </a:cubicBezTo>
                  <a:cubicBezTo>
                    <a:pt x="895" y="1066"/>
                    <a:pt x="1829" y="352"/>
                    <a:pt x="3067" y="37"/>
                  </a:cubicBezTo>
                  <a:close/>
                </a:path>
              </a:pathLst>
            </a:custGeom>
            <a:solidFill>
              <a:srgbClr val="D8D8D8"/>
            </a:solidFill>
            <a:ln w="9525" cap="flat">
              <a:noFill/>
              <a:prstDash val="solid"/>
              <a:miter/>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BC343A1D-E5BF-616C-B21F-F75765C0ED70}"/>
                </a:ext>
              </a:extLst>
            </p:cNvPr>
            <p:cNvSpPr/>
            <p:nvPr/>
          </p:nvSpPr>
          <p:spPr>
            <a:xfrm>
              <a:off x="-3730217" y="6718021"/>
              <a:ext cx="1943" cy="2628"/>
            </a:xfrm>
            <a:custGeom>
              <a:avLst/>
              <a:gdLst>
                <a:gd name="connsiteX0" fmla="*/ 1153 w 1943"/>
                <a:gd name="connsiteY0" fmla="*/ 2629 h 2628"/>
                <a:gd name="connsiteX1" fmla="*/ 1943 w 1943"/>
                <a:gd name="connsiteY1" fmla="*/ 2295 h 2628"/>
                <a:gd name="connsiteX2" fmla="*/ 0 w 1943"/>
                <a:gd name="connsiteY2" fmla="*/ 0 h 2628"/>
                <a:gd name="connsiteX3" fmla="*/ 1153 w 1943"/>
                <a:gd name="connsiteY3" fmla="*/ 2629 h 2628"/>
              </a:gdLst>
              <a:ahLst/>
              <a:cxnLst>
                <a:cxn ang="0">
                  <a:pos x="connsiteX0" y="connsiteY0"/>
                </a:cxn>
                <a:cxn ang="0">
                  <a:pos x="connsiteX1" y="connsiteY1"/>
                </a:cxn>
                <a:cxn ang="0">
                  <a:pos x="connsiteX2" y="connsiteY2"/>
                </a:cxn>
                <a:cxn ang="0">
                  <a:pos x="connsiteX3" y="connsiteY3"/>
                </a:cxn>
              </a:cxnLst>
              <a:rect l="l" t="t" r="r" b="b"/>
              <a:pathLst>
                <a:path w="1943" h="2628">
                  <a:moveTo>
                    <a:pt x="1153" y="2629"/>
                  </a:moveTo>
                  <a:cubicBezTo>
                    <a:pt x="1153" y="2629"/>
                    <a:pt x="1610" y="2448"/>
                    <a:pt x="1943" y="2295"/>
                  </a:cubicBezTo>
                  <a:cubicBezTo>
                    <a:pt x="1305" y="1533"/>
                    <a:pt x="657" y="981"/>
                    <a:pt x="0" y="0"/>
                  </a:cubicBezTo>
                  <a:lnTo>
                    <a:pt x="1153" y="2629"/>
                  </a:lnTo>
                  <a:close/>
                </a:path>
              </a:pathLst>
            </a:custGeom>
            <a:solidFill>
              <a:srgbClr val="D8D8D8"/>
            </a:solidFill>
            <a:ln w="9525" cap="flat">
              <a:noFill/>
              <a:prstDash val="solid"/>
              <a:miter/>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113A977D-47F5-D1B1-829D-72F5A2482373}"/>
                </a:ext>
              </a:extLst>
            </p:cNvPr>
            <p:cNvSpPr/>
            <p:nvPr/>
          </p:nvSpPr>
          <p:spPr>
            <a:xfrm>
              <a:off x="-3728274" y="6714135"/>
              <a:ext cx="13287" cy="10778"/>
            </a:xfrm>
            <a:custGeom>
              <a:avLst/>
              <a:gdLst>
                <a:gd name="connsiteX0" fmla="*/ 2848 w 13287"/>
                <a:gd name="connsiteY0" fmla="*/ 0 h 10778"/>
                <a:gd name="connsiteX1" fmla="*/ 0 w 13287"/>
                <a:gd name="connsiteY1" fmla="*/ 6182 h 10778"/>
                <a:gd name="connsiteX2" fmla="*/ 13287 w 13287"/>
                <a:gd name="connsiteY2" fmla="*/ 9382 h 10778"/>
                <a:gd name="connsiteX3" fmla="*/ 2848 w 13287"/>
                <a:gd name="connsiteY3" fmla="*/ 0 h 10778"/>
              </a:gdLst>
              <a:ahLst/>
              <a:cxnLst>
                <a:cxn ang="0">
                  <a:pos x="connsiteX0" y="connsiteY0"/>
                </a:cxn>
                <a:cxn ang="0">
                  <a:pos x="connsiteX1" y="connsiteY1"/>
                </a:cxn>
                <a:cxn ang="0">
                  <a:pos x="connsiteX2" y="connsiteY2"/>
                </a:cxn>
                <a:cxn ang="0">
                  <a:pos x="connsiteX3" y="connsiteY3"/>
                </a:cxn>
              </a:cxnLst>
              <a:rect l="l" t="t" r="r" b="b"/>
              <a:pathLst>
                <a:path w="13287" h="10778">
                  <a:moveTo>
                    <a:pt x="2848" y="0"/>
                  </a:moveTo>
                  <a:cubicBezTo>
                    <a:pt x="6839" y="2800"/>
                    <a:pt x="1753" y="5391"/>
                    <a:pt x="0" y="6182"/>
                  </a:cubicBezTo>
                  <a:cubicBezTo>
                    <a:pt x="4401" y="11363"/>
                    <a:pt x="8820" y="11754"/>
                    <a:pt x="13287" y="9382"/>
                  </a:cubicBezTo>
                  <a:cubicBezTo>
                    <a:pt x="13249" y="3496"/>
                    <a:pt x="4820" y="4381"/>
                    <a:pt x="2848" y="0"/>
                  </a:cubicBezTo>
                  <a:close/>
                </a:path>
              </a:pathLst>
            </a:custGeom>
            <a:solidFill>
              <a:srgbClr val="D8D8D8"/>
            </a:solidFill>
            <a:ln w="9525" cap="flat">
              <a:noFill/>
              <a:prstDash val="solid"/>
              <a:miter/>
            </a:ln>
          </p:spPr>
          <p:txBody>
            <a:bodyPr rtlCol="0" anchor="ctr"/>
            <a:lstStyle/>
            <a:p>
              <a:endParaRPr lang="ja-JP" altLang="en-US"/>
            </a:p>
          </p:txBody>
        </p:sp>
        <p:sp>
          <p:nvSpPr>
            <p:cNvPr id="27" name="フリーフォーム: 図形 26">
              <a:extLst>
                <a:ext uri="{FF2B5EF4-FFF2-40B4-BE49-F238E27FC236}">
                  <a16:creationId xmlns:a16="http://schemas.microsoft.com/office/drawing/2014/main" id="{89C71BC7-2CD4-4FE9-9783-58FD2B2D4127}"/>
                </a:ext>
              </a:extLst>
            </p:cNvPr>
            <p:cNvSpPr/>
            <p:nvPr/>
          </p:nvSpPr>
          <p:spPr>
            <a:xfrm>
              <a:off x="-4330616" y="6734575"/>
              <a:ext cx="1809" cy="2381"/>
            </a:xfrm>
            <a:custGeom>
              <a:avLst/>
              <a:gdLst>
                <a:gd name="connsiteX0" fmla="*/ 0 w 1809"/>
                <a:gd name="connsiteY0" fmla="*/ 2381 h 2381"/>
                <a:gd name="connsiteX1" fmla="*/ 1810 w 1809"/>
                <a:gd name="connsiteY1" fmla="*/ 0 h 2381"/>
                <a:gd name="connsiteX2" fmla="*/ 0 w 1809"/>
                <a:gd name="connsiteY2" fmla="*/ 2381 h 2381"/>
              </a:gdLst>
              <a:ahLst/>
              <a:cxnLst>
                <a:cxn ang="0">
                  <a:pos x="connsiteX0" y="connsiteY0"/>
                </a:cxn>
                <a:cxn ang="0">
                  <a:pos x="connsiteX1" y="connsiteY1"/>
                </a:cxn>
                <a:cxn ang="0">
                  <a:pos x="connsiteX2" y="connsiteY2"/>
                </a:cxn>
              </a:cxnLst>
              <a:rect l="l" t="t" r="r" b="b"/>
              <a:pathLst>
                <a:path w="1809" h="2381">
                  <a:moveTo>
                    <a:pt x="0" y="2381"/>
                  </a:moveTo>
                  <a:lnTo>
                    <a:pt x="1810" y="0"/>
                  </a:lnTo>
                  <a:cubicBezTo>
                    <a:pt x="1067" y="638"/>
                    <a:pt x="514" y="1486"/>
                    <a:pt x="0" y="2381"/>
                  </a:cubicBezTo>
                  <a:close/>
                </a:path>
              </a:pathLst>
            </a:custGeom>
            <a:solidFill>
              <a:srgbClr val="D8D8D8"/>
            </a:solidFill>
            <a:ln w="9525" cap="flat">
              <a:noFill/>
              <a:prstDash val="solid"/>
              <a:miter/>
            </a:ln>
          </p:spPr>
          <p:txBody>
            <a:bodyPr rtlCol="0" anchor="ctr"/>
            <a:lstStyle/>
            <a:p>
              <a:endParaRPr lang="ja-JP" altLang="en-US"/>
            </a:p>
          </p:txBody>
        </p:sp>
        <p:sp>
          <p:nvSpPr>
            <p:cNvPr id="28" name="フリーフォーム: 図形 27">
              <a:extLst>
                <a:ext uri="{FF2B5EF4-FFF2-40B4-BE49-F238E27FC236}">
                  <a16:creationId xmlns:a16="http://schemas.microsoft.com/office/drawing/2014/main" id="{BCDC5B56-DD22-D7FC-3754-EAA7D829D5E2}"/>
                </a:ext>
              </a:extLst>
            </p:cNvPr>
            <p:cNvSpPr/>
            <p:nvPr/>
          </p:nvSpPr>
          <p:spPr>
            <a:xfrm>
              <a:off x="-2674380" y="6996722"/>
              <a:ext cx="2724" cy="1417"/>
            </a:xfrm>
            <a:custGeom>
              <a:avLst/>
              <a:gdLst>
                <a:gd name="connsiteX0" fmla="*/ 2724 w 2724"/>
                <a:gd name="connsiteY0" fmla="*/ 0 h 1417"/>
                <a:gd name="connsiteX1" fmla="*/ 0 w 2724"/>
                <a:gd name="connsiteY1" fmla="*/ 1391 h 1417"/>
                <a:gd name="connsiteX2" fmla="*/ 2724 w 2724"/>
                <a:gd name="connsiteY2" fmla="*/ 0 h 1417"/>
              </a:gdLst>
              <a:ahLst/>
              <a:cxnLst>
                <a:cxn ang="0">
                  <a:pos x="connsiteX0" y="connsiteY0"/>
                </a:cxn>
                <a:cxn ang="0">
                  <a:pos x="connsiteX1" y="connsiteY1"/>
                </a:cxn>
                <a:cxn ang="0">
                  <a:pos x="connsiteX2" y="connsiteY2"/>
                </a:cxn>
              </a:cxnLst>
              <a:rect l="l" t="t" r="r" b="b"/>
              <a:pathLst>
                <a:path w="2724" h="1417">
                  <a:moveTo>
                    <a:pt x="2724" y="0"/>
                  </a:moveTo>
                  <a:cubicBezTo>
                    <a:pt x="1829" y="533"/>
                    <a:pt x="829" y="800"/>
                    <a:pt x="0" y="1391"/>
                  </a:cubicBezTo>
                  <a:cubicBezTo>
                    <a:pt x="1419" y="1562"/>
                    <a:pt x="2181" y="905"/>
                    <a:pt x="2724" y="0"/>
                  </a:cubicBezTo>
                  <a:close/>
                </a:path>
              </a:pathLst>
            </a:custGeom>
            <a:solidFill>
              <a:srgbClr val="D8D8D8"/>
            </a:solidFill>
            <a:ln w="9525" cap="flat">
              <a:noFill/>
              <a:prstDash val="solid"/>
              <a:miter/>
            </a:ln>
          </p:spPr>
          <p:txBody>
            <a:bodyPr rtlCol="0" anchor="ctr"/>
            <a:lstStyle/>
            <a:p>
              <a:endParaRPr lang="ja-JP" altLang="en-US"/>
            </a:p>
          </p:txBody>
        </p:sp>
        <p:sp>
          <p:nvSpPr>
            <p:cNvPr id="29" name="フリーフォーム: 図形 28">
              <a:extLst>
                <a:ext uri="{FF2B5EF4-FFF2-40B4-BE49-F238E27FC236}">
                  <a16:creationId xmlns:a16="http://schemas.microsoft.com/office/drawing/2014/main" id="{902B3743-D44F-9948-4FB1-03754EBEB821}"/>
                </a:ext>
              </a:extLst>
            </p:cNvPr>
            <p:cNvSpPr/>
            <p:nvPr/>
          </p:nvSpPr>
          <p:spPr>
            <a:xfrm>
              <a:off x="-4235679" y="6733489"/>
              <a:ext cx="1056" cy="9325"/>
            </a:xfrm>
            <a:custGeom>
              <a:avLst/>
              <a:gdLst>
                <a:gd name="connsiteX0" fmla="*/ 18 w 1056"/>
                <a:gd name="connsiteY0" fmla="*/ 9325 h 9325"/>
                <a:gd name="connsiteX1" fmla="*/ 1056 w 1056"/>
                <a:gd name="connsiteY1" fmla="*/ 0 h 9325"/>
                <a:gd name="connsiteX2" fmla="*/ 18 w 1056"/>
                <a:gd name="connsiteY2" fmla="*/ 9325 h 9325"/>
              </a:gdLst>
              <a:ahLst/>
              <a:cxnLst>
                <a:cxn ang="0">
                  <a:pos x="connsiteX0" y="connsiteY0"/>
                </a:cxn>
                <a:cxn ang="0">
                  <a:pos x="connsiteX1" y="connsiteY1"/>
                </a:cxn>
                <a:cxn ang="0">
                  <a:pos x="connsiteX2" y="connsiteY2"/>
                </a:cxn>
              </a:cxnLst>
              <a:rect l="l" t="t" r="r" b="b"/>
              <a:pathLst>
                <a:path w="1056" h="9325">
                  <a:moveTo>
                    <a:pt x="18" y="9325"/>
                  </a:moveTo>
                  <a:lnTo>
                    <a:pt x="1056" y="0"/>
                  </a:lnTo>
                  <a:cubicBezTo>
                    <a:pt x="132" y="3877"/>
                    <a:pt x="-68" y="6791"/>
                    <a:pt x="18" y="9325"/>
                  </a:cubicBezTo>
                  <a:close/>
                </a:path>
              </a:pathLst>
            </a:custGeom>
            <a:solidFill>
              <a:srgbClr val="D8D8D8"/>
            </a:solidFill>
            <a:ln w="9525" cap="flat">
              <a:noFill/>
              <a:prstDash val="solid"/>
              <a:miter/>
            </a:ln>
          </p:spPr>
          <p:txBody>
            <a:bodyPr rtlCol="0" anchor="ctr"/>
            <a:lstStyle/>
            <a:p>
              <a:endParaRPr lang="ja-JP" altLang="en-US"/>
            </a:p>
          </p:txBody>
        </p:sp>
        <p:sp>
          <p:nvSpPr>
            <p:cNvPr id="30" name="フリーフォーム: 図形 29">
              <a:extLst>
                <a:ext uri="{FF2B5EF4-FFF2-40B4-BE49-F238E27FC236}">
                  <a16:creationId xmlns:a16="http://schemas.microsoft.com/office/drawing/2014/main" id="{DE58A613-3918-9456-A824-FE52F61B9DBA}"/>
                </a:ext>
              </a:extLst>
            </p:cNvPr>
            <p:cNvSpPr/>
            <p:nvPr/>
          </p:nvSpPr>
          <p:spPr>
            <a:xfrm>
              <a:off x="-2269101" y="6659099"/>
              <a:ext cx="1314" cy="3638"/>
            </a:xfrm>
            <a:custGeom>
              <a:avLst/>
              <a:gdLst>
                <a:gd name="connsiteX0" fmla="*/ 0 w 1314"/>
                <a:gd name="connsiteY0" fmla="*/ 3639 h 3638"/>
                <a:gd name="connsiteX1" fmla="*/ 1314 w 1314"/>
                <a:gd name="connsiteY1" fmla="*/ 0 h 3638"/>
                <a:gd name="connsiteX2" fmla="*/ 0 w 1314"/>
                <a:gd name="connsiteY2" fmla="*/ 3639 h 3638"/>
              </a:gdLst>
              <a:ahLst/>
              <a:cxnLst>
                <a:cxn ang="0">
                  <a:pos x="connsiteX0" y="connsiteY0"/>
                </a:cxn>
                <a:cxn ang="0">
                  <a:pos x="connsiteX1" y="connsiteY1"/>
                </a:cxn>
                <a:cxn ang="0">
                  <a:pos x="connsiteX2" y="connsiteY2"/>
                </a:cxn>
              </a:cxnLst>
              <a:rect l="l" t="t" r="r" b="b"/>
              <a:pathLst>
                <a:path w="1314" h="3638">
                  <a:moveTo>
                    <a:pt x="0" y="3639"/>
                  </a:moveTo>
                  <a:lnTo>
                    <a:pt x="1314" y="0"/>
                  </a:lnTo>
                  <a:cubicBezTo>
                    <a:pt x="867" y="829"/>
                    <a:pt x="448" y="2124"/>
                    <a:pt x="0" y="3639"/>
                  </a:cubicBezTo>
                  <a:close/>
                </a:path>
              </a:pathLst>
            </a:custGeom>
            <a:solidFill>
              <a:srgbClr val="D8D8D8"/>
            </a:solidFill>
            <a:ln w="9525" cap="flat">
              <a:noFill/>
              <a:prstDash val="solid"/>
              <a:miter/>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AAA7F503-669D-B95C-99B6-74BE17762A0B}"/>
                </a:ext>
              </a:extLst>
            </p:cNvPr>
            <p:cNvSpPr/>
            <p:nvPr/>
          </p:nvSpPr>
          <p:spPr>
            <a:xfrm>
              <a:off x="-1924325" y="6702247"/>
              <a:ext cx="1371" cy="7162"/>
            </a:xfrm>
            <a:custGeom>
              <a:avLst/>
              <a:gdLst>
                <a:gd name="connsiteX0" fmla="*/ 0 w 1371"/>
                <a:gd name="connsiteY0" fmla="*/ 0 h 7162"/>
                <a:gd name="connsiteX1" fmla="*/ 896 w 1371"/>
                <a:gd name="connsiteY1" fmla="*/ 7096 h 7162"/>
                <a:gd name="connsiteX2" fmla="*/ 1372 w 1371"/>
                <a:gd name="connsiteY2" fmla="*/ 7163 h 7162"/>
                <a:gd name="connsiteX3" fmla="*/ 0 w 1371"/>
                <a:gd name="connsiteY3" fmla="*/ 0 h 7162"/>
              </a:gdLst>
              <a:ahLst/>
              <a:cxnLst>
                <a:cxn ang="0">
                  <a:pos x="connsiteX0" y="connsiteY0"/>
                </a:cxn>
                <a:cxn ang="0">
                  <a:pos x="connsiteX1" y="connsiteY1"/>
                </a:cxn>
                <a:cxn ang="0">
                  <a:pos x="connsiteX2" y="connsiteY2"/>
                </a:cxn>
                <a:cxn ang="0">
                  <a:pos x="connsiteX3" y="connsiteY3"/>
                </a:cxn>
              </a:cxnLst>
              <a:rect l="l" t="t" r="r" b="b"/>
              <a:pathLst>
                <a:path w="1371" h="7162">
                  <a:moveTo>
                    <a:pt x="0" y="0"/>
                  </a:moveTo>
                  <a:cubicBezTo>
                    <a:pt x="67" y="2858"/>
                    <a:pt x="448" y="5143"/>
                    <a:pt x="896" y="7096"/>
                  </a:cubicBezTo>
                  <a:cubicBezTo>
                    <a:pt x="1105" y="7096"/>
                    <a:pt x="1257" y="7125"/>
                    <a:pt x="1372" y="7163"/>
                  </a:cubicBezTo>
                  <a:lnTo>
                    <a:pt x="0" y="0"/>
                  </a:lnTo>
                  <a:close/>
                </a:path>
              </a:pathLst>
            </a:custGeom>
            <a:solidFill>
              <a:srgbClr val="D8D8D8"/>
            </a:solidFill>
            <a:ln w="9525" cap="flat">
              <a:noFill/>
              <a:prstDash val="solid"/>
              <a:miter/>
            </a:ln>
          </p:spPr>
          <p:txBody>
            <a:bodyPr rtlCol="0" anchor="ctr"/>
            <a:lstStyle/>
            <a:p>
              <a:endParaRPr lang="ja-JP" altLang="en-US"/>
            </a:p>
          </p:txBody>
        </p:sp>
        <p:sp>
          <p:nvSpPr>
            <p:cNvPr id="32" name="フリーフォーム: 図形 31">
              <a:extLst>
                <a:ext uri="{FF2B5EF4-FFF2-40B4-BE49-F238E27FC236}">
                  <a16:creationId xmlns:a16="http://schemas.microsoft.com/office/drawing/2014/main" id="{BADE8B75-6E17-DBB2-8C68-4F20D069E7E4}"/>
                </a:ext>
              </a:extLst>
            </p:cNvPr>
            <p:cNvSpPr/>
            <p:nvPr/>
          </p:nvSpPr>
          <p:spPr>
            <a:xfrm>
              <a:off x="-1085382" y="6847008"/>
              <a:ext cx="3819" cy="6638"/>
            </a:xfrm>
            <a:custGeom>
              <a:avLst/>
              <a:gdLst>
                <a:gd name="connsiteX0" fmla="*/ 3820 w 3819"/>
                <a:gd name="connsiteY0" fmla="*/ 3639 h 6638"/>
                <a:gd name="connsiteX1" fmla="*/ 3372 w 3819"/>
                <a:gd name="connsiteY1" fmla="*/ 0 h 6638"/>
                <a:gd name="connsiteX2" fmla="*/ 0 w 3819"/>
                <a:gd name="connsiteY2" fmla="*/ 6639 h 6638"/>
                <a:gd name="connsiteX3" fmla="*/ 3820 w 3819"/>
                <a:gd name="connsiteY3" fmla="*/ 3639 h 6638"/>
              </a:gdLst>
              <a:ahLst/>
              <a:cxnLst>
                <a:cxn ang="0">
                  <a:pos x="connsiteX0" y="connsiteY0"/>
                </a:cxn>
                <a:cxn ang="0">
                  <a:pos x="connsiteX1" y="connsiteY1"/>
                </a:cxn>
                <a:cxn ang="0">
                  <a:pos x="connsiteX2" y="connsiteY2"/>
                </a:cxn>
                <a:cxn ang="0">
                  <a:pos x="connsiteX3" y="connsiteY3"/>
                </a:cxn>
              </a:cxnLst>
              <a:rect l="l" t="t" r="r" b="b"/>
              <a:pathLst>
                <a:path w="3819" h="6638">
                  <a:moveTo>
                    <a:pt x="3820" y="3639"/>
                  </a:moveTo>
                  <a:cubicBezTo>
                    <a:pt x="3753" y="2476"/>
                    <a:pt x="3610" y="1257"/>
                    <a:pt x="3372" y="0"/>
                  </a:cubicBezTo>
                  <a:lnTo>
                    <a:pt x="0" y="6639"/>
                  </a:lnTo>
                  <a:cubicBezTo>
                    <a:pt x="1781" y="6039"/>
                    <a:pt x="3020" y="5029"/>
                    <a:pt x="3820" y="3639"/>
                  </a:cubicBezTo>
                  <a:close/>
                </a:path>
              </a:pathLst>
            </a:custGeom>
            <a:solidFill>
              <a:srgbClr val="D8D8D8"/>
            </a:solidFill>
            <a:ln w="9525" cap="flat">
              <a:noFill/>
              <a:prstDash val="solid"/>
              <a:miter/>
            </a:ln>
          </p:spPr>
          <p:txBody>
            <a:bodyPr rtlCol="0" anchor="ctr"/>
            <a:lstStyle/>
            <a:p>
              <a:endParaRPr lang="ja-JP" altLang="en-US"/>
            </a:p>
          </p:txBody>
        </p:sp>
        <p:sp>
          <p:nvSpPr>
            <p:cNvPr id="33" name="フリーフォーム: 図形 32">
              <a:extLst>
                <a:ext uri="{FF2B5EF4-FFF2-40B4-BE49-F238E27FC236}">
                  <a16:creationId xmlns:a16="http://schemas.microsoft.com/office/drawing/2014/main" id="{4883D060-FA59-21C5-BA0D-1C57DB2260FF}"/>
                </a:ext>
              </a:extLst>
            </p:cNvPr>
            <p:cNvSpPr/>
            <p:nvPr/>
          </p:nvSpPr>
          <p:spPr>
            <a:xfrm>
              <a:off x="-1722490" y="6735907"/>
              <a:ext cx="28308" cy="11546"/>
            </a:xfrm>
            <a:custGeom>
              <a:avLst/>
              <a:gdLst>
                <a:gd name="connsiteX0" fmla="*/ 27518 w 28308"/>
                <a:gd name="connsiteY0" fmla="*/ 6784 h 11546"/>
                <a:gd name="connsiteX1" fmla="*/ 28308 w 28308"/>
                <a:gd name="connsiteY1" fmla="*/ 3536 h 11546"/>
                <a:gd name="connsiteX2" fmla="*/ 810 w 28308"/>
                <a:gd name="connsiteY2" fmla="*/ 88 h 11546"/>
                <a:gd name="connsiteX3" fmla="*/ 0 w 28308"/>
                <a:gd name="connsiteY3" fmla="*/ 11546 h 11546"/>
                <a:gd name="connsiteX4" fmla="*/ 27518 w 28308"/>
                <a:gd name="connsiteY4" fmla="*/ 6784 h 11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08" h="11546">
                  <a:moveTo>
                    <a:pt x="27518" y="6784"/>
                  </a:moveTo>
                  <a:cubicBezTo>
                    <a:pt x="27718" y="5707"/>
                    <a:pt x="28270" y="4717"/>
                    <a:pt x="28308" y="3536"/>
                  </a:cubicBezTo>
                  <a:cubicBezTo>
                    <a:pt x="24384" y="411"/>
                    <a:pt x="14040" y="-274"/>
                    <a:pt x="810" y="88"/>
                  </a:cubicBezTo>
                  <a:lnTo>
                    <a:pt x="0" y="11546"/>
                  </a:lnTo>
                  <a:lnTo>
                    <a:pt x="27518" y="6784"/>
                  </a:lnTo>
                  <a:close/>
                </a:path>
              </a:pathLst>
            </a:custGeom>
            <a:solidFill>
              <a:srgbClr val="D8D8D8"/>
            </a:solidFill>
            <a:ln w="9525" cap="flat">
              <a:noFill/>
              <a:prstDash val="solid"/>
              <a:miter/>
            </a:ln>
          </p:spPr>
          <p:txBody>
            <a:bodyPr rtlCol="0" anchor="ctr"/>
            <a:lstStyle/>
            <a:p>
              <a:endParaRPr lang="ja-JP" altLang="en-US"/>
            </a:p>
          </p:txBody>
        </p:sp>
        <p:sp>
          <p:nvSpPr>
            <p:cNvPr id="34" name="フリーフォーム: 図形 33">
              <a:extLst>
                <a:ext uri="{FF2B5EF4-FFF2-40B4-BE49-F238E27FC236}">
                  <a16:creationId xmlns:a16="http://schemas.microsoft.com/office/drawing/2014/main" id="{004A4C9F-6922-2F75-E101-BD4AB804613D}"/>
                </a:ext>
              </a:extLst>
            </p:cNvPr>
            <p:cNvSpPr/>
            <p:nvPr/>
          </p:nvSpPr>
          <p:spPr>
            <a:xfrm>
              <a:off x="-1134626" y="6984378"/>
              <a:ext cx="904" cy="5012"/>
            </a:xfrm>
            <a:custGeom>
              <a:avLst/>
              <a:gdLst>
                <a:gd name="connsiteX0" fmla="*/ 810 w 904"/>
                <a:gd name="connsiteY0" fmla="*/ 0 h 5012"/>
                <a:gd name="connsiteX1" fmla="*/ 0 w 904"/>
                <a:gd name="connsiteY1" fmla="*/ 95 h 5012"/>
                <a:gd name="connsiteX2" fmla="*/ 810 w 904"/>
                <a:gd name="connsiteY2" fmla="*/ 0 h 5012"/>
              </a:gdLst>
              <a:ahLst/>
              <a:cxnLst>
                <a:cxn ang="0">
                  <a:pos x="connsiteX0" y="connsiteY0"/>
                </a:cxn>
                <a:cxn ang="0">
                  <a:pos x="connsiteX1" y="connsiteY1"/>
                </a:cxn>
                <a:cxn ang="0">
                  <a:pos x="connsiteX2" y="connsiteY2"/>
                </a:cxn>
              </a:cxnLst>
              <a:rect l="l" t="t" r="r" b="b"/>
              <a:pathLst>
                <a:path w="904" h="5012">
                  <a:moveTo>
                    <a:pt x="810" y="0"/>
                  </a:moveTo>
                  <a:lnTo>
                    <a:pt x="0" y="95"/>
                  </a:lnTo>
                  <a:cubicBezTo>
                    <a:pt x="28" y="8087"/>
                    <a:pt x="1248" y="5067"/>
                    <a:pt x="810" y="0"/>
                  </a:cubicBezTo>
                  <a:close/>
                </a:path>
              </a:pathLst>
            </a:custGeom>
            <a:solidFill>
              <a:srgbClr val="D8D8D8"/>
            </a:solidFill>
            <a:ln w="9525" cap="flat">
              <a:noFill/>
              <a:prstDash val="solid"/>
              <a:miter/>
            </a:ln>
          </p:spPr>
          <p:txBody>
            <a:bodyPr rtlCol="0" anchor="ctr"/>
            <a:lstStyle/>
            <a:p>
              <a:endParaRPr lang="ja-JP" altLang="en-US"/>
            </a:p>
          </p:txBody>
        </p:sp>
        <p:sp>
          <p:nvSpPr>
            <p:cNvPr id="35" name="フリーフォーム: 図形 34">
              <a:extLst>
                <a:ext uri="{FF2B5EF4-FFF2-40B4-BE49-F238E27FC236}">
                  <a16:creationId xmlns:a16="http://schemas.microsoft.com/office/drawing/2014/main" id="{F681CCF6-D72C-3343-D8B4-0DD0837A21FB}"/>
                </a:ext>
              </a:extLst>
            </p:cNvPr>
            <p:cNvSpPr/>
            <p:nvPr/>
          </p:nvSpPr>
          <p:spPr>
            <a:xfrm>
              <a:off x="-1573138" y="6754863"/>
              <a:ext cx="5172" cy="11277"/>
            </a:xfrm>
            <a:custGeom>
              <a:avLst/>
              <a:gdLst>
                <a:gd name="connsiteX0" fmla="*/ 3791 w 5172"/>
                <a:gd name="connsiteY0" fmla="*/ 11078 h 11277"/>
                <a:gd name="connsiteX1" fmla="*/ 5172 w 5172"/>
                <a:gd name="connsiteY1" fmla="*/ 11278 h 11277"/>
                <a:gd name="connsiteX2" fmla="*/ 0 w 5172"/>
                <a:gd name="connsiteY2" fmla="*/ 0 h 11277"/>
                <a:gd name="connsiteX3" fmla="*/ 3791 w 5172"/>
                <a:gd name="connsiteY3" fmla="*/ 11078 h 11277"/>
              </a:gdLst>
              <a:ahLst/>
              <a:cxnLst>
                <a:cxn ang="0">
                  <a:pos x="connsiteX0" y="connsiteY0"/>
                </a:cxn>
                <a:cxn ang="0">
                  <a:pos x="connsiteX1" y="connsiteY1"/>
                </a:cxn>
                <a:cxn ang="0">
                  <a:pos x="connsiteX2" y="connsiteY2"/>
                </a:cxn>
                <a:cxn ang="0">
                  <a:pos x="connsiteX3" y="connsiteY3"/>
                </a:cxn>
              </a:cxnLst>
              <a:rect l="l" t="t" r="r" b="b"/>
              <a:pathLst>
                <a:path w="5172" h="11277">
                  <a:moveTo>
                    <a:pt x="3791" y="11078"/>
                  </a:moveTo>
                  <a:cubicBezTo>
                    <a:pt x="4267" y="11135"/>
                    <a:pt x="4724" y="11220"/>
                    <a:pt x="5172" y="11278"/>
                  </a:cubicBezTo>
                  <a:lnTo>
                    <a:pt x="0" y="0"/>
                  </a:lnTo>
                  <a:lnTo>
                    <a:pt x="3791" y="11078"/>
                  </a:lnTo>
                  <a:close/>
                </a:path>
              </a:pathLst>
            </a:custGeom>
            <a:solidFill>
              <a:srgbClr val="D8D8D8"/>
            </a:solidFill>
            <a:ln w="9525" cap="flat">
              <a:no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47A8C0D0-92B1-07EC-D5BD-7FD0E7F423F7}"/>
                </a:ext>
              </a:extLst>
            </p:cNvPr>
            <p:cNvSpPr/>
            <p:nvPr/>
          </p:nvSpPr>
          <p:spPr>
            <a:xfrm>
              <a:off x="-1302455" y="6758190"/>
              <a:ext cx="12085" cy="3929"/>
            </a:xfrm>
            <a:custGeom>
              <a:avLst/>
              <a:gdLst>
                <a:gd name="connsiteX0" fmla="*/ 12086 w 12085"/>
                <a:gd name="connsiteY0" fmla="*/ 1141 h 3929"/>
                <a:gd name="connsiteX1" fmla="*/ 732 w 12085"/>
                <a:gd name="connsiteY1" fmla="*/ 3779 h 3929"/>
                <a:gd name="connsiteX2" fmla="*/ 12086 w 12085"/>
                <a:gd name="connsiteY2" fmla="*/ 1141 h 3929"/>
              </a:gdLst>
              <a:ahLst/>
              <a:cxnLst>
                <a:cxn ang="0">
                  <a:pos x="connsiteX0" y="connsiteY0"/>
                </a:cxn>
                <a:cxn ang="0">
                  <a:pos x="connsiteX1" y="connsiteY1"/>
                </a:cxn>
                <a:cxn ang="0">
                  <a:pos x="connsiteX2" y="connsiteY2"/>
                </a:cxn>
              </a:cxnLst>
              <a:rect l="l" t="t" r="r" b="b"/>
              <a:pathLst>
                <a:path w="12085" h="3929">
                  <a:moveTo>
                    <a:pt x="12086" y="1141"/>
                  </a:moveTo>
                  <a:cubicBezTo>
                    <a:pt x="-449" y="-1355"/>
                    <a:pt x="-1030" y="569"/>
                    <a:pt x="732" y="3779"/>
                  </a:cubicBezTo>
                  <a:cubicBezTo>
                    <a:pt x="5257" y="4255"/>
                    <a:pt x="9228" y="3655"/>
                    <a:pt x="12086" y="1141"/>
                  </a:cubicBezTo>
                  <a:close/>
                </a:path>
              </a:pathLst>
            </a:custGeom>
            <a:solidFill>
              <a:srgbClr val="D8D8D8"/>
            </a:solidFill>
            <a:ln w="9525" cap="flat">
              <a:noFill/>
              <a:prstDash val="solid"/>
              <a:miter/>
            </a:ln>
          </p:spPr>
          <p:txBody>
            <a:bodyPr rtlCol="0" anchor="ctr"/>
            <a:lstStyle/>
            <a:p>
              <a:endParaRPr lang="ja-JP" altLang="en-US"/>
            </a:p>
          </p:txBody>
        </p:sp>
        <p:sp>
          <p:nvSpPr>
            <p:cNvPr id="37" name="フリーフォーム: 図形 36">
              <a:extLst>
                <a:ext uri="{FF2B5EF4-FFF2-40B4-BE49-F238E27FC236}">
                  <a16:creationId xmlns:a16="http://schemas.microsoft.com/office/drawing/2014/main" id="{0B2C4A07-DAA8-FEF5-1507-8EC332781ED6}"/>
                </a:ext>
              </a:extLst>
            </p:cNvPr>
            <p:cNvSpPr/>
            <p:nvPr/>
          </p:nvSpPr>
          <p:spPr>
            <a:xfrm>
              <a:off x="-1042586" y="6959708"/>
              <a:ext cx="15245" cy="9514"/>
            </a:xfrm>
            <a:custGeom>
              <a:avLst/>
              <a:gdLst>
                <a:gd name="connsiteX0" fmla="*/ 11173 w 15245"/>
                <a:gd name="connsiteY0" fmla="*/ 9458 h 9514"/>
                <a:gd name="connsiteX1" fmla="*/ 11382 w 15245"/>
                <a:gd name="connsiteY1" fmla="*/ 0 h 9514"/>
                <a:gd name="connsiteX2" fmla="*/ 0 w 15245"/>
                <a:gd name="connsiteY2" fmla="*/ 1438 h 9514"/>
                <a:gd name="connsiteX3" fmla="*/ 11173 w 15245"/>
                <a:gd name="connsiteY3" fmla="*/ 9458 h 9514"/>
              </a:gdLst>
              <a:ahLst/>
              <a:cxnLst>
                <a:cxn ang="0">
                  <a:pos x="connsiteX0" y="connsiteY0"/>
                </a:cxn>
                <a:cxn ang="0">
                  <a:pos x="connsiteX1" y="connsiteY1"/>
                </a:cxn>
                <a:cxn ang="0">
                  <a:pos x="connsiteX2" y="connsiteY2"/>
                </a:cxn>
                <a:cxn ang="0">
                  <a:pos x="connsiteX3" y="connsiteY3"/>
                </a:cxn>
              </a:cxnLst>
              <a:rect l="l" t="t" r="r" b="b"/>
              <a:pathLst>
                <a:path w="15245" h="9514">
                  <a:moveTo>
                    <a:pt x="11173" y="9458"/>
                  </a:moveTo>
                  <a:cubicBezTo>
                    <a:pt x="17764" y="10087"/>
                    <a:pt x="15250" y="5325"/>
                    <a:pt x="11382" y="0"/>
                  </a:cubicBezTo>
                  <a:cubicBezTo>
                    <a:pt x="4667" y="981"/>
                    <a:pt x="0" y="1438"/>
                    <a:pt x="0" y="1438"/>
                  </a:cubicBezTo>
                  <a:cubicBezTo>
                    <a:pt x="3686" y="3343"/>
                    <a:pt x="7382" y="7544"/>
                    <a:pt x="11173" y="9458"/>
                  </a:cubicBezTo>
                  <a:close/>
                </a:path>
              </a:pathLst>
            </a:custGeom>
            <a:solidFill>
              <a:srgbClr val="D8D8D8"/>
            </a:solidFill>
            <a:ln w="9525" cap="flat">
              <a:no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F5FA12B3-03D9-46C7-921C-BDE82BDF444E}"/>
                </a:ext>
              </a:extLst>
            </p:cNvPr>
            <p:cNvSpPr/>
            <p:nvPr/>
          </p:nvSpPr>
          <p:spPr>
            <a:xfrm>
              <a:off x="-1059396" y="6854190"/>
              <a:ext cx="3170" cy="6477"/>
            </a:xfrm>
            <a:custGeom>
              <a:avLst/>
              <a:gdLst>
                <a:gd name="connsiteX0" fmla="*/ 1113 w 3170"/>
                <a:gd name="connsiteY0" fmla="*/ 6477 h 6477"/>
                <a:gd name="connsiteX1" fmla="*/ 3171 w 3170"/>
                <a:gd name="connsiteY1" fmla="*/ 0 h 6477"/>
                <a:gd name="connsiteX2" fmla="*/ 1113 w 3170"/>
                <a:gd name="connsiteY2" fmla="*/ 6477 h 6477"/>
              </a:gdLst>
              <a:ahLst/>
              <a:cxnLst>
                <a:cxn ang="0">
                  <a:pos x="connsiteX0" y="connsiteY0"/>
                </a:cxn>
                <a:cxn ang="0">
                  <a:pos x="connsiteX1" y="connsiteY1"/>
                </a:cxn>
                <a:cxn ang="0">
                  <a:pos x="connsiteX2" y="connsiteY2"/>
                </a:cxn>
              </a:cxnLst>
              <a:rect l="l" t="t" r="r" b="b"/>
              <a:pathLst>
                <a:path w="3170" h="6477">
                  <a:moveTo>
                    <a:pt x="1113" y="6477"/>
                  </a:moveTo>
                  <a:lnTo>
                    <a:pt x="3171" y="0"/>
                  </a:lnTo>
                  <a:cubicBezTo>
                    <a:pt x="-706" y="1581"/>
                    <a:pt x="-554" y="3943"/>
                    <a:pt x="1113" y="6477"/>
                  </a:cubicBezTo>
                  <a:close/>
                </a:path>
              </a:pathLst>
            </a:custGeom>
            <a:solidFill>
              <a:srgbClr val="D8D8D8"/>
            </a:solidFill>
            <a:ln w="9525" cap="flat">
              <a:noFill/>
              <a:prstDash val="solid"/>
              <a:miter/>
            </a:ln>
          </p:spPr>
          <p:txBody>
            <a:bodyPr rtlCol="0" anchor="ctr"/>
            <a:lstStyle/>
            <a:p>
              <a:endParaRPr lang="ja-JP" altLang="en-US"/>
            </a:p>
          </p:txBody>
        </p:sp>
      </p:grpSp>
      <p:sp>
        <p:nvSpPr>
          <p:cNvPr id="52" name="正方形/長方形 51">
            <a:extLst>
              <a:ext uri="{FF2B5EF4-FFF2-40B4-BE49-F238E27FC236}">
                <a16:creationId xmlns:a16="http://schemas.microsoft.com/office/drawing/2014/main" id="{12587BDE-0775-97F5-C1CC-8870CFDC3F0C}"/>
              </a:ext>
            </a:extLst>
          </p:cNvPr>
          <p:cNvSpPr/>
          <p:nvPr/>
        </p:nvSpPr>
        <p:spPr>
          <a:xfrm>
            <a:off x="536116" y="133864"/>
            <a:ext cx="5791200" cy="13459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4400" b="1">
                <a:solidFill>
                  <a:srgbClr val="FFF6A3"/>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農作業中</a:t>
            </a:r>
            <a:r>
              <a:rPr lang="ja-JP" altLang="en-US" sz="3200" b="1">
                <a:solidFill>
                  <a:schemeClr val="bg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の</a:t>
            </a:r>
            <a:r>
              <a:rPr lang="ja-JP" altLang="en-US" sz="4400" b="1">
                <a:solidFill>
                  <a:srgbClr val="FFF6A3"/>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熱中症</a:t>
            </a:r>
            <a:r>
              <a:rPr lang="ja-JP" altLang="en-US" sz="3200" b="1">
                <a:solidFill>
                  <a:schemeClr val="bg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を</a:t>
            </a:r>
            <a:endParaRPr lang="en-US" altLang="ja-JP" sz="4400" b="1">
              <a:solidFill>
                <a:schemeClr val="bg1"/>
              </a:solidFill>
              <a:latin typeface="HG創英角ｺﾞｼｯｸUB" panose="020B0909000000000000" pitchFamily="49" charset="-128"/>
              <a:ea typeface="HG創英角ｺﾞｼｯｸUB" panose="020B0909000000000000" pitchFamily="49" charset="-128"/>
              <a:cs typeface="M+ 1p heavy" panose="020B0803020203020204" pitchFamily="50" charset="-128"/>
            </a:endParaRPr>
          </a:p>
          <a:p>
            <a:pPr algn="ctr"/>
            <a:r>
              <a:rPr kumimoji="1" lang="ja-JP" altLang="en-US" sz="4400" b="1">
                <a:solidFill>
                  <a:schemeClr val="bg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予防</a:t>
            </a:r>
            <a:r>
              <a:rPr kumimoji="1" lang="ja-JP" altLang="en-US" sz="4000" b="1">
                <a:solidFill>
                  <a:schemeClr val="bg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しましょう</a:t>
            </a:r>
            <a:r>
              <a:rPr kumimoji="1" lang="en-US" altLang="ja-JP" sz="4400" b="1">
                <a:solidFill>
                  <a:schemeClr val="bg1"/>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a:t>
            </a:r>
          </a:p>
        </p:txBody>
      </p:sp>
      <p:sp>
        <p:nvSpPr>
          <p:cNvPr id="57" name="テキスト ボックス 56">
            <a:extLst>
              <a:ext uri="{FF2B5EF4-FFF2-40B4-BE49-F238E27FC236}">
                <a16:creationId xmlns:a16="http://schemas.microsoft.com/office/drawing/2014/main" id="{2C48F55A-BF5C-FA74-9576-B8A1D9176191}"/>
              </a:ext>
            </a:extLst>
          </p:cNvPr>
          <p:cNvSpPr txBox="1"/>
          <p:nvPr/>
        </p:nvSpPr>
        <p:spPr>
          <a:xfrm>
            <a:off x="420163" y="2695484"/>
            <a:ext cx="4141279" cy="461665"/>
          </a:xfrm>
          <a:prstGeom prst="rect">
            <a:avLst/>
          </a:prstGeom>
          <a:noFill/>
        </p:spPr>
        <p:txBody>
          <a:bodyPr wrap="square">
            <a:spAutoFit/>
          </a:bodyPr>
          <a:lstStyle/>
          <a:p>
            <a:r>
              <a:rPr lang="ja-JP" altLang="en-US"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農作業中</a:t>
            </a:r>
            <a:r>
              <a:rPr lang="ja-JP" altLang="en-US" sz="20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の</a:t>
            </a:r>
            <a:r>
              <a:rPr kumimoji="1" lang="ja-JP" altLang="en-US"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熱中症</a:t>
            </a:r>
            <a:r>
              <a:rPr kumimoji="1" lang="ja-JP" altLang="en-US" sz="20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が</a:t>
            </a:r>
            <a:r>
              <a:rPr kumimoji="1" lang="ja-JP" altLang="en-US"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急増</a:t>
            </a:r>
            <a:endParaRPr kumimoji="1" lang="en-US" altLang="ja-JP"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endParaRPr>
          </a:p>
        </p:txBody>
      </p:sp>
      <p:sp>
        <p:nvSpPr>
          <p:cNvPr id="305" name="テキスト ボックス 304">
            <a:extLst>
              <a:ext uri="{FF2B5EF4-FFF2-40B4-BE49-F238E27FC236}">
                <a16:creationId xmlns:a16="http://schemas.microsoft.com/office/drawing/2014/main" id="{FAA3236A-8065-DD40-64DC-9915EEF01C44}"/>
              </a:ext>
            </a:extLst>
          </p:cNvPr>
          <p:cNvSpPr txBox="1"/>
          <p:nvPr/>
        </p:nvSpPr>
        <p:spPr>
          <a:xfrm>
            <a:off x="445187" y="4760231"/>
            <a:ext cx="3194473" cy="461665"/>
          </a:xfrm>
          <a:prstGeom prst="rect">
            <a:avLst/>
          </a:prstGeom>
          <a:noFill/>
        </p:spPr>
        <p:txBody>
          <a:bodyPr wrap="square">
            <a:spAutoFit/>
          </a:bodyPr>
          <a:lstStyle/>
          <a:p>
            <a:r>
              <a:rPr kumimoji="1" lang="ja-JP" altLang="en-US"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予防</a:t>
            </a:r>
            <a:r>
              <a:rPr kumimoji="1" lang="ja-JP" altLang="en-US" sz="20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の</a:t>
            </a:r>
            <a:r>
              <a:rPr kumimoji="1" lang="ja-JP" altLang="en-US"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ポイント</a:t>
            </a:r>
            <a:endParaRPr kumimoji="1" lang="en-US" altLang="ja-JP"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endParaRPr>
          </a:p>
        </p:txBody>
      </p:sp>
      <p:pic>
        <p:nvPicPr>
          <p:cNvPr id="59" name="図 58" descr="黒い背景と男性の絵&#10;&#10;低い精度で自動的に生成された説明">
            <a:extLst>
              <a:ext uri="{FF2B5EF4-FFF2-40B4-BE49-F238E27FC236}">
                <a16:creationId xmlns:a16="http://schemas.microsoft.com/office/drawing/2014/main" id="{2AAE1A49-8D41-0F88-DB48-9213E53DB9A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79412" y="7730724"/>
            <a:ext cx="2943518" cy="1355556"/>
          </a:xfrm>
          <a:prstGeom prst="rect">
            <a:avLst/>
          </a:prstGeom>
        </p:spPr>
      </p:pic>
      <p:pic>
        <p:nvPicPr>
          <p:cNvPr id="61" name="図 60" descr="黒い背景と男性の絵&#10;&#10;中程度の精度で自動的に生成された説明">
            <a:extLst>
              <a:ext uri="{FF2B5EF4-FFF2-40B4-BE49-F238E27FC236}">
                <a16:creationId xmlns:a16="http://schemas.microsoft.com/office/drawing/2014/main" id="{A41FFFB5-5A73-9EA3-20CA-E4CAFEF8103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516481" y="6136228"/>
            <a:ext cx="2730500" cy="965987"/>
          </a:xfrm>
          <a:prstGeom prst="rect">
            <a:avLst/>
          </a:prstGeom>
        </p:spPr>
      </p:pic>
      <p:pic>
        <p:nvPicPr>
          <p:cNvPr id="131" name="図 130" descr="男性の顔の絵&#10;&#10;低い精度で自動的に生成された説明">
            <a:extLst>
              <a:ext uri="{FF2B5EF4-FFF2-40B4-BE49-F238E27FC236}">
                <a16:creationId xmlns:a16="http://schemas.microsoft.com/office/drawing/2014/main" id="{329A9931-6815-54DA-508F-9BC14637F6D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95084" y="8881196"/>
            <a:ext cx="2082819" cy="1562114"/>
          </a:xfrm>
          <a:prstGeom prst="rect">
            <a:avLst/>
          </a:prstGeom>
        </p:spPr>
      </p:pic>
      <p:sp>
        <p:nvSpPr>
          <p:cNvPr id="134" name="テキスト ボックス 133">
            <a:extLst>
              <a:ext uri="{FF2B5EF4-FFF2-40B4-BE49-F238E27FC236}">
                <a16:creationId xmlns:a16="http://schemas.microsoft.com/office/drawing/2014/main" id="{CD0DD16A-228C-04C2-1E49-EC1290CF270D}"/>
              </a:ext>
            </a:extLst>
          </p:cNvPr>
          <p:cNvSpPr txBox="1"/>
          <p:nvPr/>
        </p:nvSpPr>
        <p:spPr>
          <a:xfrm>
            <a:off x="5807207" y="58561"/>
            <a:ext cx="994490" cy="423193"/>
          </a:xfrm>
          <a:prstGeom prst="rect">
            <a:avLst/>
          </a:prstGeom>
          <a:solidFill>
            <a:schemeClr val="bg1"/>
          </a:solidFill>
        </p:spPr>
        <p:txBody>
          <a:bodyPr wrap="square">
            <a:spAutoFit/>
          </a:bodyPr>
          <a:lstStyle/>
          <a:p>
            <a:pPr algn="ctr"/>
            <a:r>
              <a:rPr lang="ja-JP" altLang="en-US" sz="11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農業者</a:t>
            </a:r>
            <a:r>
              <a:rPr lang="ja-JP" altLang="en-US" sz="10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の</a:t>
            </a:r>
            <a:endParaRPr lang="en-US" altLang="ja-JP" sz="10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pPr algn="ctr"/>
            <a:r>
              <a:rPr lang="ja-JP" altLang="en-US" sz="10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みなさまへ</a:t>
            </a:r>
            <a:endParaRPr kumimoji="1" lang="en-US" altLang="ja-JP" sz="10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p:txBody>
      </p:sp>
      <p:grpSp>
        <p:nvGrpSpPr>
          <p:cNvPr id="6" name="グループ化 5">
            <a:extLst>
              <a:ext uri="{FF2B5EF4-FFF2-40B4-BE49-F238E27FC236}">
                <a16:creationId xmlns:a16="http://schemas.microsoft.com/office/drawing/2014/main" id="{5F414045-A942-39A3-49E6-FF5E2C3EA229}"/>
              </a:ext>
            </a:extLst>
          </p:cNvPr>
          <p:cNvGrpSpPr/>
          <p:nvPr/>
        </p:nvGrpSpPr>
        <p:grpSpPr>
          <a:xfrm>
            <a:off x="3770917" y="2941341"/>
            <a:ext cx="349523" cy="344852"/>
            <a:chOff x="3016364" y="2254438"/>
            <a:chExt cx="468909" cy="462643"/>
          </a:xfrm>
        </p:grpSpPr>
        <p:sp>
          <p:nvSpPr>
            <p:cNvPr id="138" name="フリーフォーム: 図形 137">
              <a:extLst>
                <a:ext uri="{FF2B5EF4-FFF2-40B4-BE49-F238E27FC236}">
                  <a16:creationId xmlns:a16="http://schemas.microsoft.com/office/drawing/2014/main" id="{92767602-2BAE-834E-E8BF-DB69DEDFB795}"/>
                </a:ext>
              </a:extLst>
            </p:cNvPr>
            <p:cNvSpPr/>
            <p:nvPr/>
          </p:nvSpPr>
          <p:spPr>
            <a:xfrm>
              <a:off x="3016364" y="2494147"/>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a:p>
          </p:txBody>
        </p:sp>
        <p:sp>
          <p:nvSpPr>
            <p:cNvPr id="139" name="フリーフォーム: 図形 138">
              <a:extLst>
                <a:ext uri="{FF2B5EF4-FFF2-40B4-BE49-F238E27FC236}">
                  <a16:creationId xmlns:a16="http://schemas.microsoft.com/office/drawing/2014/main" id="{AFD6E9CB-AA4C-95CB-695F-85E8BAC65EAF}"/>
                </a:ext>
              </a:extLst>
            </p:cNvPr>
            <p:cNvSpPr/>
            <p:nvPr/>
          </p:nvSpPr>
          <p:spPr>
            <a:xfrm>
              <a:off x="3199613" y="2254438"/>
              <a:ext cx="285660" cy="319106"/>
            </a:xfrm>
            <a:custGeom>
              <a:avLst/>
              <a:gdLst>
                <a:gd name="connsiteX0" fmla="*/ 101094 w 102320"/>
                <a:gd name="connsiteY0" fmla="*/ 29185 h 114300"/>
                <a:gd name="connsiteX1" fmla="*/ 88125 w 102320"/>
                <a:gd name="connsiteY1" fmla="*/ 25544 h 114300"/>
                <a:gd name="connsiteX2" fmla="*/ 88121 w 102320"/>
                <a:gd name="connsiteY2" fmla="*/ 25546 h 114300"/>
                <a:gd name="connsiteX3" fmla="*/ 60765 w 102320"/>
                <a:gd name="connsiteY3" fmla="*/ 40891 h 114300"/>
                <a:gd name="connsiteX4" fmla="*/ 60765 w 102320"/>
                <a:gd name="connsiteY4" fmla="*/ 9525 h 114300"/>
                <a:gd name="connsiteX5" fmla="*/ 51240 w 102320"/>
                <a:gd name="connsiteY5" fmla="*/ 0 h 114300"/>
                <a:gd name="connsiteX6" fmla="*/ 41715 w 102320"/>
                <a:gd name="connsiteY6" fmla="*/ 9525 h 114300"/>
                <a:gd name="connsiteX7" fmla="*/ 41715 w 102320"/>
                <a:gd name="connsiteY7" fmla="*/ 40881 h 114300"/>
                <a:gd name="connsiteX8" fmla="*/ 14369 w 102320"/>
                <a:gd name="connsiteY8" fmla="*/ 25546 h 114300"/>
                <a:gd name="connsiteX9" fmla="*/ 1324 w 102320"/>
                <a:gd name="connsiteY9" fmla="*/ 28906 h 114300"/>
                <a:gd name="connsiteX10" fmla="*/ 4684 w 102320"/>
                <a:gd name="connsiteY10" fmla="*/ 41950 h 114300"/>
                <a:gd name="connsiteX11" fmla="*/ 5053 w 102320"/>
                <a:gd name="connsiteY11" fmla="*/ 42158 h 114300"/>
                <a:gd name="connsiteX12" fmla="*/ 31771 w 102320"/>
                <a:gd name="connsiteY12" fmla="*/ 57150 h 114300"/>
                <a:gd name="connsiteX13" fmla="*/ 5044 w 102320"/>
                <a:gd name="connsiteY13" fmla="*/ 72142 h 114300"/>
                <a:gd name="connsiteX14" fmla="*/ 1401 w 102320"/>
                <a:gd name="connsiteY14" fmla="*/ 85111 h 114300"/>
                <a:gd name="connsiteX15" fmla="*/ 9711 w 102320"/>
                <a:gd name="connsiteY15" fmla="*/ 89973 h 114300"/>
                <a:gd name="connsiteX16" fmla="*/ 14359 w 102320"/>
                <a:gd name="connsiteY16" fmla="*/ 88754 h 114300"/>
                <a:gd name="connsiteX17" fmla="*/ 41706 w 102320"/>
                <a:gd name="connsiteY17" fmla="*/ 73419 h 114300"/>
                <a:gd name="connsiteX18" fmla="*/ 41706 w 102320"/>
                <a:gd name="connsiteY18" fmla="*/ 104775 h 114300"/>
                <a:gd name="connsiteX19" fmla="*/ 51231 w 102320"/>
                <a:gd name="connsiteY19" fmla="*/ 114300 h 114300"/>
                <a:gd name="connsiteX20" fmla="*/ 60756 w 102320"/>
                <a:gd name="connsiteY20" fmla="*/ 104775 h 114300"/>
                <a:gd name="connsiteX21" fmla="*/ 60756 w 102320"/>
                <a:gd name="connsiteY21" fmla="*/ 73409 h 114300"/>
                <a:gd name="connsiteX22" fmla="*/ 88111 w 102320"/>
                <a:gd name="connsiteY22" fmla="*/ 88754 h 114300"/>
                <a:gd name="connsiteX23" fmla="*/ 101088 w 102320"/>
                <a:gd name="connsiteY23" fmla="*/ 85142 h 114300"/>
                <a:gd name="connsiteX24" fmla="*/ 97476 w 102320"/>
                <a:gd name="connsiteY24" fmla="*/ 72164 h 114300"/>
                <a:gd name="connsiteX25" fmla="*/ 97437 w 102320"/>
                <a:gd name="connsiteY25" fmla="*/ 72142 h 114300"/>
                <a:gd name="connsiteX26" fmla="*/ 70700 w 102320"/>
                <a:gd name="connsiteY26" fmla="*/ 57150 h 114300"/>
                <a:gd name="connsiteX27" fmla="*/ 97437 w 102320"/>
                <a:gd name="connsiteY27" fmla="*/ 42158 h 114300"/>
                <a:gd name="connsiteX28" fmla="*/ 101100 w 102320"/>
                <a:gd name="connsiteY28" fmla="*/ 29195 h 114300"/>
                <a:gd name="connsiteX29" fmla="*/ 101094 w 102320"/>
                <a:gd name="connsiteY29"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320" h="114300">
                  <a:moveTo>
                    <a:pt x="101094" y="29185"/>
                  </a:moveTo>
                  <a:cubicBezTo>
                    <a:pt x="98518" y="24598"/>
                    <a:pt x="92712" y="22968"/>
                    <a:pt x="88125" y="25544"/>
                  </a:cubicBezTo>
                  <a:cubicBezTo>
                    <a:pt x="88124" y="25544"/>
                    <a:pt x="88122" y="25545"/>
                    <a:pt x="88121" y="25546"/>
                  </a:cubicBezTo>
                  <a:lnTo>
                    <a:pt x="60765" y="40891"/>
                  </a:lnTo>
                  <a:lnTo>
                    <a:pt x="60765" y="9525"/>
                  </a:lnTo>
                  <a:cubicBezTo>
                    <a:pt x="60765" y="4264"/>
                    <a:pt x="56501" y="0"/>
                    <a:pt x="51240" y="0"/>
                  </a:cubicBezTo>
                  <a:cubicBezTo>
                    <a:pt x="45980" y="0"/>
                    <a:pt x="41715" y="4264"/>
                    <a:pt x="41715" y="9525"/>
                  </a:cubicBezTo>
                  <a:lnTo>
                    <a:pt x="41715" y="40881"/>
                  </a:lnTo>
                  <a:lnTo>
                    <a:pt x="14369" y="25546"/>
                  </a:lnTo>
                  <a:cubicBezTo>
                    <a:pt x="9839" y="22871"/>
                    <a:pt x="3999" y="24375"/>
                    <a:pt x="1324" y="28906"/>
                  </a:cubicBezTo>
                  <a:cubicBezTo>
                    <a:pt x="-1350" y="33436"/>
                    <a:pt x="154" y="39275"/>
                    <a:pt x="4684" y="41950"/>
                  </a:cubicBezTo>
                  <a:cubicBezTo>
                    <a:pt x="4806" y="42022"/>
                    <a:pt x="4929" y="42091"/>
                    <a:pt x="5053" y="42158"/>
                  </a:cubicBezTo>
                  <a:lnTo>
                    <a:pt x="31771" y="57150"/>
                  </a:lnTo>
                  <a:lnTo>
                    <a:pt x="5044" y="72142"/>
                  </a:lnTo>
                  <a:cubicBezTo>
                    <a:pt x="457" y="74717"/>
                    <a:pt x="-1174" y="80523"/>
                    <a:pt x="1401" y="85111"/>
                  </a:cubicBezTo>
                  <a:cubicBezTo>
                    <a:pt x="3088" y="88116"/>
                    <a:pt x="6265" y="89975"/>
                    <a:pt x="9711" y="89973"/>
                  </a:cubicBezTo>
                  <a:cubicBezTo>
                    <a:pt x="11340" y="89975"/>
                    <a:pt x="12941" y="89555"/>
                    <a:pt x="14359" y="88754"/>
                  </a:cubicBezTo>
                  <a:lnTo>
                    <a:pt x="41706" y="73419"/>
                  </a:lnTo>
                  <a:lnTo>
                    <a:pt x="41706" y="104775"/>
                  </a:lnTo>
                  <a:cubicBezTo>
                    <a:pt x="41706" y="110036"/>
                    <a:pt x="45970" y="114300"/>
                    <a:pt x="51231" y="114300"/>
                  </a:cubicBezTo>
                  <a:cubicBezTo>
                    <a:pt x="56491" y="114300"/>
                    <a:pt x="60756" y="110036"/>
                    <a:pt x="60756" y="104775"/>
                  </a:cubicBezTo>
                  <a:lnTo>
                    <a:pt x="60756" y="73409"/>
                  </a:lnTo>
                  <a:lnTo>
                    <a:pt x="88111" y="88754"/>
                  </a:lnTo>
                  <a:cubicBezTo>
                    <a:pt x="92692" y="91340"/>
                    <a:pt x="98502" y="89723"/>
                    <a:pt x="101088" y="85142"/>
                  </a:cubicBezTo>
                  <a:cubicBezTo>
                    <a:pt x="103674" y="80561"/>
                    <a:pt x="102057" y="74750"/>
                    <a:pt x="97476" y="72164"/>
                  </a:cubicBezTo>
                  <a:cubicBezTo>
                    <a:pt x="97463" y="72158"/>
                    <a:pt x="97450" y="72150"/>
                    <a:pt x="97437" y="72142"/>
                  </a:cubicBezTo>
                  <a:lnTo>
                    <a:pt x="70700" y="57150"/>
                  </a:lnTo>
                  <a:lnTo>
                    <a:pt x="97437" y="42158"/>
                  </a:lnTo>
                  <a:cubicBezTo>
                    <a:pt x="102028" y="39590"/>
                    <a:pt x="103668" y="33786"/>
                    <a:pt x="101100" y="29195"/>
                  </a:cubicBezTo>
                  <a:cubicBezTo>
                    <a:pt x="101098" y="29191"/>
                    <a:pt x="101096" y="29188"/>
                    <a:pt x="101094" y="29185"/>
                  </a:cubicBezTo>
                  <a:close/>
                </a:path>
              </a:pathLst>
            </a:custGeom>
            <a:solidFill>
              <a:srgbClr val="98FFE5"/>
            </a:solidFill>
            <a:ln w="9525" cap="flat">
              <a:noFill/>
              <a:prstDash val="solid"/>
              <a:miter/>
            </a:ln>
          </p:spPr>
          <p:txBody>
            <a:bodyPr rtlCol="0" anchor="ctr"/>
            <a:lstStyle/>
            <a:p>
              <a:endParaRPr lang="ja-JP" altLang="en-US"/>
            </a:p>
          </p:txBody>
        </p:sp>
      </p:grpSp>
      <p:sp>
        <p:nvSpPr>
          <p:cNvPr id="140" name="フリーフォーム: 図形 139">
            <a:extLst>
              <a:ext uri="{FF2B5EF4-FFF2-40B4-BE49-F238E27FC236}">
                <a16:creationId xmlns:a16="http://schemas.microsoft.com/office/drawing/2014/main" id="{CF9AC62E-1F57-4059-B34D-7F5F38891430}"/>
              </a:ext>
            </a:extLst>
          </p:cNvPr>
          <p:cNvSpPr/>
          <p:nvPr/>
        </p:nvSpPr>
        <p:spPr>
          <a:xfrm>
            <a:off x="239717" y="2805891"/>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a:p>
        </p:txBody>
      </p:sp>
      <p:sp>
        <p:nvSpPr>
          <p:cNvPr id="143" name="フリーフォーム: 図形 142">
            <a:extLst>
              <a:ext uri="{FF2B5EF4-FFF2-40B4-BE49-F238E27FC236}">
                <a16:creationId xmlns:a16="http://schemas.microsoft.com/office/drawing/2014/main" id="{A72DF835-7F29-F6E7-D851-4E23B08DCC66}"/>
              </a:ext>
            </a:extLst>
          </p:cNvPr>
          <p:cNvSpPr/>
          <p:nvPr/>
        </p:nvSpPr>
        <p:spPr>
          <a:xfrm>
            <a:off x="220952" y="4782153"/>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a:p>
        </p:txBody>
      </p:sp>
      <p:pic>
        <p:nvPicPr>
          <p:cNvPr id="11" name="図 10" descr="ヘルメット が含まれている画像&#10;&#10;自動的に生成された説明">
            <a:extLst>
              <a:ext uri="{FF2B5EF4-FFF2-40B4-BE49-F238E27FC236}">
                <a16:creationId xmlns:a16="http://schemas.microsoft.com/office/drawing/2014/main" id="{433DDE2B-E6FB-B90E-9D05-02D6C7015B3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487500" y="7935119"/>
            <a:ext cx="1482661" cy="1148363"/>
          </a:xfrm>
          <a:prstGeom prst="rect">
            <a:avLst/>
          </a:prstGeom>
        </p:spPr>
      </p:pic>
      <p:grpSp>
        <p:nvGrpSpPr>
          <p:cNvPr id="42" name="グループ化 41">
            <a:extLst>
              <a:ext uri="{FF2B5EF4-FFF2-40B4-BE49-F238E27FC236}">
                <a16:creationId xmlns:a16="http://schemas.microsoft.com/office/drawing/2014/main" id="{0BD43545-C442-A79E-CAA1-F3E759DEF832}"/>
              </a:ext>
            </a:extLst>
          </p:cNvPr>
          <p:cNvGrpSpPr/>
          <p:nvPr/>
        </p:nvGrpSpPr>
        <p:grpSpPr>
          <a:xfrm>
            <a:off x="2680518" y="4788243"/>
            <a:ext cx="349522" cy="344851"/>
            <a:chOff x="3016364" y="2254438"/>
            <a:chExt cx="468909" cy="462643"/>
          </a:xfrm>
        </p:grpSpPr>
        <p:sp>
          <p:nvSpPr>
            <p:cNvPr id="43" name="フリーフォーム: 図形 42">
              <a:extLst>
                <a:ext uri="{FF2B5EF4-FFF2-40B4-BE49-F238E27FC236}">
                  <a16:creationId xmlns:a16="http://schemas.microsoft.com/office/drawing/2014/main" id="{CD5AC445-5085-87BE-F093-E4BB65A4FF10}"/>
                </a:ext>
              </a:extLst>
            </p:cNvPr>
            <p:cNvSpPr/>
            <p:nvPr/>
          </p:nvSpPr>
          <p:spPr>
            <a:xfrm>
              <a:off x="3016364" y="2494147"/>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a:p>
          </p:txBody>
        </p:sp>
        <p:sp>
          <p:nvSpPr>
            <p:cNvPr id="44" name="フリーフォーム: 図形 43">
              <a:extLst>
                <a:ext uri="{FF2B5EF4-FFF2-40B4-BE49-F238E27FC236}">
                  <a16:creationId xmlns:a16="http://schemas.microsoft.com/office/drawing/2014/main" id="{37F0F4C5-F4E2-4748-25D2-0857377A5A99}"/>
                </a:ext>
              </a:extLst>
            </p:cNvPr>
            <p:cNvSpPr/>
            <p:nvPr/>
          </p:nvSpPr>
          <p:spPr>
            <a:xfrm>
              <a:off x="3199613" y="2254438"/>
              <a:ext cx="285660" cy="319106"/>
            </a:xfrm>
            <a:custGeom>
              <a:avLst/>
              <a:gdLst>
                <a:gd name="connsiteX0" fmla="*/ 101094 w 102320"/>
                <a:gd name="connsiteY0" fmla="*/ 29185 h 114300"/>
                <a:gd name="connsiteX1" fmla="*/ 88125 w 102320"/>
                <a:gd name="connsiteY1" fmla="*/ 25544 h 114300"/>
                <a:gd name="connsiteX2" fmla="*/ 88121 w 102320"/>
                <a:gd name="connsiteY2" fmla="*/ 25546 h 114300"/>
                <a:gd name="connsiteX3" fmla="*/ 60765 w 102320"/>
                <a:gd name="connsiteY3" fmla="*/ 40891 h 114300"/>
                <a:gd name="connsiteX4" fmla="*/ 60765 w 102320"/>
                <a:gd name="connsiteY4" fmla="*/ 9525 h 114300"/>
                <a:gd name="connsiteX5" fmla="*/ 51240 w 102320"/>
                <a:gd name="connsiteY5" fmla="*/ 0 h 114300"/>
                <a:gd name="connsiteX6" fmla="*/ 41715 w 102320"/>
                <a:gd name="connsiteY6" fmla="*/ 9525 h 114300"/>
                <a:gd name="connsiteX7" fmla="*/ 41715 w 102320"/>
                <a:gd name="connsiteY7" fmla="*/ 40881 h 114300"/>
                <a:gd name="connsiteX8" fmla="*/ 14369 w 102320"/>
                <a:gd name="connsiteY8" fmla="*/ 25546 h 114300"/>
                <a:gd name="connsiteX9" fmla="*/ 1324 w 102320"/>
                <a:gd name="connsiteY9" fmla="*/ 28906 h 114300"/>
                <a:gd name="connsiteX10" fmla="*/ 4684 w 102320"/>
                <a:gd name="connsiteY10" fmla="*/ 41950 h 114300"/>
                <a:gd name="connsiteX11" fmla="*/ 5053 w 102320"/>
                <a:gd name="connsiteY11" fmla="*/ 42158 h 114300"/>
                <a:gd name="connsiteX12" fmla="*/ 31771 w 102320"/>
                <a:gd name="connsiteY12" fmla="*/ 57150 h 114300"/>
                <a:gd name="connsiteX13" fmla="*/ 5044 w 102320"/>
                <a:gd name="connsiteY13" fmla="*/ 72142 h 114300"/>
                <a:gd name="connsiteX14" fmla="*/ 1401 w 102320"/>
                <a:gd name="connsiteY14" fmla="*/ 85111 h 114300"/>
                <a:gd name="connsiteX15" fmla="*/ 9711 w 102320"/>
                <a:gd name="connsiteY15" fmla="*/ 89973 h 114300"/>
                <a:gd name="connsiteX16" fmla="*/ 14359 w 102320"/>
                <a:gd name="connsiteY16" fmla="*/ 88754 h 114300"/>
                <a:gd name="connsiteX17" fmla="*/ 41706 w 102320"/>
                <a:gd name="connsiteY17" fmla="*/ 73419 h 114300"/>
                <a:gd name="connsiteX18" fmla="*/ 41706 w 102320"/>
                <a:gd name="connsiteY18" fmla="*/ 104775 h 114300"/>
                <a:gd name="connsiteX19" fmla="*/ 51231 w 102320"/>
                <a:gd name="connsiteY19" fmla="*/ 114300 h 114300"/>
                <a:gd name="connsiteX20" fmla="*/ 60756 w 102320"/>
                <a:gd name="connsiteY20" fmla="*/ 104775 h 114300"/>
                <a:gd name="connsiteX21" fmla="*/ 60756 w 102320"/>
                <a:gd name="connsiteY21" fmla="*/ 73409 h 114300"/>
                <a:gd name="connsiteX22" fmla="*/ 88111 w 102320"/>
                <a:gd name="connsiteY22" fmla="*/ 88754 h 114300"/>
                <a:gd name="connsiteX23" fmla="*/ 101088 w 102320"/>
                <a:gd name="connsiteY23" fmla="*/ 85142 h 114300"/>
                <a:gd name="connsiteX24" fmla="*/ 97476 w 102320"/>
                <a:gd name="connsiteY24" fmla="*/ 72164 h 114300"/>
                <a:gd name="connsiteX25" fmla="*/ 97437 w 102320"/>
                <a:gd name="connsiteY25" fmla="*/ 72142 h 114300"/>
                <a:gd name="connsiteX26" fmla="*/ 70700 w 102320"/>
                <a:gd name="connsiteY26" fmla="*/ 57150 h 114300"/>
                <a:gd name="connsiteX27" fmla="*/ 97437 w 102320"/>
                <a:gd name="connsiteY27" fmla="*/ 42158 h 114300"/>
                <a:gd name="connsiteX28" fmla="*/ 101100 w 102320"/>
                <a:gd name="connsiteY28" fmla="*/ 29195 h 114300"/>
                <a:gd name="connsiteX29" fmla="*/ 101094 w 102320"/>
                <a:gd name="connsiteY29"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320" h="114300">
                  <a:moveTo>
                    <a:pt x="101094" y="29185"/>
                  </a:moveTo>
                  <a:cubicBezTo>
                    <a:pt x="98518" y="24598"/>
                    <a:pt x="92712" y="22968"/>
                    <a:pt x="88125" y="25544"/>
                  </a:cubicBezTo>
                  <a:cubicBezTo>
                    <a:pt x="88124" y="25544"/>
                    <a:pt x="88122" y="25545"/>
                    <a:pt x="88121" y="25546"/>
                  </a:cubicBezTo>
                  <a:lnTo>
                    <a:pt x="60765" y="40891"/>
                  </a:lnTo>
                  <a:lnTo>
                    <a:pt x="60765" y="9525"/>
                  </a:lnTo>
                  <a:cubicBezTo>
                    <a:pt x="60765" y="4264"/>
                    <a:pt x="56501" y="0"/>
                    <a:pt x="51240" y="0"/>
                  </a:cubicBezTo>
                  <a:cubicBezTo>
                    <a:pt x="45980" y="0"/>
                    <a:pt x="41715" y="4264"/>
                    <a:pt x="41715" y="9525"/>
                  </a:cubicBezTo>
                  <a:lnTo>
                    <a:pt x="41715" y="40881"/>
                  </a:lnTo>
                  <a:lnTo>
                    <a:pt x="14369" y="25546"/>
                  </a:lnTo>
                  <a:cubicBezTo>
                    <a:pt x="9839" y="22871"/>
                    <a:pt x="3999" y="24375"/>
                    <a:pt x="1324" y="28906"/>
                  </a:cubicBezTo>
                  <a:cubicBezTo>
                    <a:pt x="-1350" y="33436"/>
                    <a:pt x="154" y="39275"/>
                    <a:pt x="4684" y="41950"/>
                  </a:cubicBezTo>
                  <a:cubicBezTo>
                    <a:pt x="4806" y="42022"/>
                    <a:pt x="4929" y="42091"/>
                    <a:pt x="5053" y="42158"/>
                  </a:cubicBezTo>
                  <a:lnTo>
                    <a:pt x="31771" y="57150"/>
                  </a:lnTo>
                  <a:lnTo>
                    <a:pt x="5044" y="72142"/>
                  </a:lnTo>
                  <a:cubicBezTo>
                    <a:pt x="457" y="74717"/>
                    <a:pt x="-1174" y="80523"/>
                    <a:pt x="1401" y="85111"/>
                  </a:cubicBezTo>
                  <a:cubicBezTo>
                    <a:pt x="3088" y="88116"/>
                    <a:pt x="6265" y="89975"/>
                    <a:pt x="9711" y="89973"/>
                  </a:cubicBezTo>
                  <a:cubicBezTo>
                    <a:pt x="11340" y="89975"/>
                    <a:pt x="12941" y="89555"/>
                    <a:pt x="14359" y="88754"/>
                  </a:cubicBezTo>
                  <a:lnTo>
                    <a:pt x="41706" y="73419"/>
                  </a:lnTo>
                  <a:lnTo>
                    <a:pt x="41706" y="104775"/>
                  </a:lnTo>
                  <a:cubicBezTo>
                    <a:pt x="41706" y="110036"/>
                    <a:pt x="45970" y="114300"/>
                    <a:pt x="51231" y="114300"/>
                  </a:cubicBezTo>
                  <a:cubicBezTo>
                    <a:pt x="56491" y="114300"/>
                    <a:pt x="60756" y="110036"/>
                    <a:pt x="60756" y="104775"/>
                  </a:cubicBezTo>
                  <a:lnTo>
                    <a:pt x="60756" y="73409"/>
                  </a:lnTo>
                  <a:lnTo>
                    <a:pt x="88111" y="88754"/>
                  </a:lnTo>
                  <a:cubicBezTo>
                    <a:pt x="92692" y="91340"/>
                    <a:pt x="98502" y="89723"/>
                    <a:pt x="101088" y="85142"/>
                  </a:cubicBezTo>
                  <a:cubicBezTo>
                    <a:pt x="103674" y="80561"/>
                    <a:pt x="102057" y="74750"/>
                    <a:pt x="97476" y="72164"/>
                  </a:cubicBezTo>
                  <a:cubicBezTo>
                    <a:pt x="97463" y="72158"/>
                    <a:pt x="97450" y="72150"/>
                    <a:pt x="97437" y="72142"/>
                  </a:cubicBezTo>
                  <a:lnTo>
                    <a:pt x="70700" y="57150"/>
                  </a:lnTo>
                  <a:lnTo>
                    <a:pt x="97437" y="42158"/>
                  </a:lnTo>
                  <a:cubicBezTo>
                    <a:pt x="102028" y="39590"/>
                    <a:pt x="103668" y="33786"/>
                    <a:pt x="101100" y="29195"/>
                  </a:cubicBezTo>
                  <a:cubicBezTo>
                    <a:pt x="101098" y="29191"/>
                    <a:pt x="101096" y="29188"/>
                    <a:pt x="101094" y="29185"/>
                  </a:cubicBezTo>
                  <a:close/>
                </a:path>
              </a:pathLst>
            </a:custGeom>
            <a:solidFill>
              <a:srgbClr val="98FFE5"/>
            </a:solidFill>
            <a:ln w="9525" cap="flat">
              <a:noFill/>
              <a:prstDash val="solid"/>
              <a:miter/>
            </a:ln>
          </p:spPr>
          <p:txBody>
            <a:bodyPr rtlCol="0" anchor="ctr"/>
            <a:lstStyle/>
            <a:p>
              <a:endParaRPr lang="ja-JP" altLang="en-US"/>
            </a:p>
          </p:txBody>
        </p:sp>
      </p:grpSp>
      <p:pic>
        <p:nvPicPr>
          <p:cNvPr id="46" name="図 45" descr="挿絵 が含まれている画像&#10;&#10;自動的に生成された説明">
            <a:extLst>
              <a:ext uri="{FF2B5EF4-FFF2-40B4-BE49-F238E27FC236}">
                <a16:creationId xmlns:a16="http://schemas.microsoft.com/office/drawing/2014/main" id="{E4306BE7-5158-2824-411C-82CE62B5C41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829164" y="9597549"/>
            <a:ext cx="1199673" cy="161087"/>
          </a:xfrm>
          <a:prstGeom prst="rect">
            <a:avLst/>
          </a:prstGeom>
        </p:spPr>
      </p:pic>
      <p:sp>
        <p:nvSpPr>
          <p:cNvPr id="14" name="テキスト ボックス 13">
            <a:extLst>
              <a:ext uri="{FF2B5EF4-FFF2-40B4-BE49-F238E27FC236}">
                <a16:creationId xmlns:a16="http://schemas.microsoft.com/office/drawing/2014/main" id="{126E0B66-74A0-91B7-07F5-B9C114C21039}"/>
              </a:ext>
            </a:extLst>
          </p:cNvPr>
          <p:cNvSpPr txBox="1"/>
          <p:nvPr/>
        </p:nvSpPr>
        <p:spPr>
          <a:xfrm>
            <a:off x="3818156" y="2751769"/>
            <a:ext cx="628751" cy="215444"/>
          </a:xfrm>
          <a:prstGeom prst="rect">
            <a:avLst/>
          </a:prstGeom>
          <a:noFill/>
          <a:ln w="38100">
            <a:noFill/>
          </a:ln>
        </p:spPr>
        <p:txBody>
          <a:bodyPr wrap="square" rtlCol="0">
            <a:spAutoFit/>
          </a:bodyPr>
          <a:lstStyle/>
          <a:p>
            <a:pPr algn="ctr"/>
            <a:r>
              <a:rPr lang="ja-JP" altLang="en-US" sz="800">
                <a:solidFill>
                  <a:srgbClr val="4648B9"/>
                </a:solidFill>
                <a:latin typeface="M+ 1p medium" panose="020B0603020203020204" pitchFamily="50" charset="-128"/>
                <a:ea typeface="M+ 1p medium" panose="020B0603020203020204" pitchFamily="50" charset="-128"/>
                <a:cs typeface="M+ 1p medium" panose="020B0603020203020204" pitchFamily="50" charset="-128"/>
              </a:rPr>
              <a:t>（人）</a:t>
            </a:r>
            <a:endParaRPr lang="en-US" altLang="ja-JP" sz="800">
              <a:solidFill>
                <a:srgbClr val="4648B9"/>
              </a:solidFill>
              <a:latin typeface="M+ 1p medium" panose="020B0603020203020204" pitchFamily="50" charset="-128"/>
              <a:ea typeface="M+ 1p medium" panose="020B0603020203020204" pitchFamily="50" charset="-128"/>
              <a:cs typeface="M+ 1p medium" panose="020B0603020203020204" pitchFamily="50" charset="-128"/>
            </a:endParaRPr>
          </a:p>
        </p:txBody>
      </p:sp>
      <p:graphicFrame>
        <p:nvGraphicFramePr>
          <p:cNvPr id="15" name="グラフ 14">
            <a:extLst>
              <a:ext uri="{FF2B5EF4-FFF2-40B4-BE49-F238E27FC236}">
                <a16:creationId xmlns:a16="http://schemas.microsoft.com/office/drawing/2014/main" id="{E25677C3-5448-2F1A-F754-4C018AEE3B1E}"/>
              </a:ext>
            </a:extLst>
          </p:cNvPr>
          <p:cNvGraphicFramePr>
            <a:graphicFrameLocks/>
          </p:cNvGraphicFramePr>
          <p:nvPr>
            <p:extLst>
              <p:ext uri="{D42A27DB-BD31-4B8C-83A1-F6EECF244321}">
                <p14:modId xmlns:p14="http://schemas.microsoft.com/office/powerpoint/2010/main" val="2562306480"/>
              </p:ext>
            </p:extLst>
          </p:nvPr>
        </p:nvGraphicFramePr>
        <p:xfrm>
          <a:off x="4107798" y="2751769"/>
          <a:ext cx="2454669" cy="1782924"/>
        </p:xfrm>
        <a:graphic>
          <a:graphicData uri="http://schemas.openxmlformats.org/drawingml/2006/chart">
            <c:chart xmlns:c="http://schemas.openxmlformats.org/drawingml/2006/chart" xmlns:r="http://schemas.openxmlformats.org/officeDocument/2006/relationships" r:id="rId8"/>
          </a:graphicData>
        </a:graphic>
      </p:graphicFrame>
      <p:sp>
        <p:nvSpPr>
          <p:cNvPr id="39" name="吹き出し: 四角形 38">
            <a:extLst>
              <a:ext uri="{FF2B5EF4-FFF2-40B4-BE49-F238E27FC236}">
                <a16:creationId xmlns:a16="http://schemas.microsoft.com/office/drawing/2014/main" id="{41EC61C7-95EE-171E-0C54-E1F333892E3F}"/>
              </a:ext>
            </a:extLst>
          </p:cNvPr>
          <p:cNvSpPr/>
          <p:nvPr/>
        </p:nvSpPr>
        <p:spPr>
          <a:xfrm>
            <a:off x="5866224" y="3671206"/>
            <a:ext cx="761513" cy="421672"/>
          </a:xfrm>
          <a:prstGeom prst="wedgeRectCallout">
            <a:avLst>
              <a:gd name="adj1" fmla="val -11372"/>
              <a:gd name="adj2" fmla="val -169264"/>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altLang="ja-JP" sz="2000" b="1">
                <a:solidFill>
                  <a:srgbClr val="FF0000"/>
                </a:solidFill>
                <a:latin typeface="BIZ UDPゴシック" panose="020B0400000000000000" pitchFamily="50" charset="-128"/>
                <a:ea typeface="BIZ UDPゴシック" panose="020B0400000000000000" pitchFamily="50" charset="-128"/>
              </a:rPr>
              <a:t>59</a:t>
            </a:r>
            <a:r>
              <a:rPr lang="ja-JP" altLang="en-US" sz="1200" b="1">
                <a:solidFill>
                  <a:srgbClr val="FF0000"/>
                </a:solidFill>
                <a:latin typeface="BIZ UDPゴシック" panose="020B0400000000000000" pitchFamily="50" charset="-128"/>
                <a:ea typeface="BIZ UDPゴシック" panose="020B0400000000000000" pitchFamily="50" charset="-128"/>
              </a:rPr>
              <a:t>人</a:t>
            </a:r>
            <a:endParaRPr kumimoji="1" lang="ja-JP" altLang="en-US" sz="1600" b="1">
              <a:solidFill>
                <a:srgbClr val="FF0000"/>
              </a:solidFill>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2EFEDF67-93D4-C8C3-5D6B-152BF3BC32E3}"/>
              </a:ext>
            </a:extLst>
          </p:cNvPr>
          <p:cNvSpPr txBox="1"/>
          <p:nvPr/>
        </p:nvSpPr>
        <p:spPr>
          <a:xfrm>
            <a:off x="-4929" y="1625640"/>
            <a:ext cx="6858000" cy="923330"/>
          </a:xfrm>
          <a:prstGeom prst="rect">
            <a:avLst/>
          </a:prstGeom>
          <a:solidFill>
            <a:schemeClr val="bg1">
              <a:alpha val="70000"/>
            </a:schemeClr>
          </a:solidFill>
          <a:ln>
            <a:noFill/>
          </a:ln>
        </p:spPr>
        <p:txBody>
          <a:bodyPr wrap="square">
            <a:spAutoFit/>
          </a:bodyPr>
          <a:lstStyle/>
          <a:p>
            <a:pPr algn="ctr"/>
            <a:r>
              <a:rPr lang="ja-JP" altLang="en-US" b="1">
                <a:solidFill>
                  <a:srgbClr val="4648B9"/>
                </a:solidFill>
                <a:latin typeface="+mj-ea"/>
                <a:ea typeface="+mj-ea"/>
              </a:rPr>
              <a:t>熱中症等による死亡事故が急増しています！</a:t>
            </a:r>
            <a:endParaRPr lang="en-US" altLang="ja-JP" b="1">
              <a:solidFill>
                <a:srgbClr val="4648B9"/>
              </a:solidFill>
              <a:latin typeface="+mj-ea"/>
              <a:ea typeface="+mj-ea"/>
            </a:endParaRPr>
          </a:p>
          <a:p>
            <a:pPr algn="ctr"/>
            <a:r>
              <a:rPr lang="ja-JP" altLang="en-US" b="1">
                <a:solidFill>
                  <a:srgbClr val="4648B9"/>
                </a:solidFill>
                <a:latin typeface="+mj-ea"/>
                <a:ea typeface="+mj-ea"/>
              </a:rPr>
              <a:t>４月１日～６月</a:t>
            </a:r>
            <a:r>
              <a:rPr lang="en-US" altLang="ja-JP" b="1">
                <a:solidFill>
                  <a:srgbClr val="4648B9"/>
                </a:solidFill>
                <a:latin typeface="+mj-ea"/>
                <a:ea typeface="+mj-ea"/>
              </a:rPr>
              <a:t>30</a:t>
            </a:r>
            <a:r>
              <a:rPr lang="ja-JP" altLang="en-US" b="1">
                <a:solidFill>
                  <a:srgbClr val="4648B9"/>
                </a:solidFill>
                <a:latin typeface="+mj-ea"/>
                <a:ea typeface="+mj-ea"/>
              </a:rPr>
              <a:t>日は熱中症等対策研修強化期間です。</a:t>
            </a:r>
            <a:endParaRPr lang="en-US" altLang="ja-JP" b="1">
              <a:solidFill>
                <a:srgbClr val="4648B9"/>
              </a:solidFill>
              <a:latin typeface="+mj-ea"/>
              <a:ea typeface="+mj-ea"/>
            </a:endParaRPr>
          </a:p>
          <a:p>
            <a:pPr algn="ctr"/>
            <a:r>
              <a:rPr lang="ja-JP" altLang="en-US" b="1">
                <a:solidFill>
                  <a:srgbClr val="4648B9"/>
                </a:solidFill>
                <a:latin typeface="+mj-ea"/>
                <a:ea typeface="+mj-ea"/>
              </a:rPr>
              <a:t>各地域で開催される研修に参加しましょう！</a:t>
            </a:r>
            <a:endParaRPr lang="en-US" altLang="ja-JP" sz="1400" b="1">
              <a:solidFill>
                <a:srgbClr val="4648B9"/>
              </a:solidFill>
              <a:latin typeface="+mj-ea"/>
              <a:ea typeface="+mj-ea"/>
            </a:endParaRPr>
          </a:p>
        </p:txBody>
      </p:sp>
      <p:cxnSp>
        <p:nvCxnSpPr>
          <p:cNvPr id="45" name="直線矢印コネクタ 44">
            <a:extLst>
              <a:ext uri="{FF2B5EF4-FFF2-40B4-BE49-F238E27FC236}">
                <a16:creationId xmlns:a16="http://schemas.microsoft.com/office/drawing/2014/main" id="{12AFF311-1127-2208-2DD6-B2E393DCB088}"/>
              </a:ext>
            </a:extLst>
          </p:cNvPr>
          <p:cNvCxnSpPr>
            <a:cxnSpLocks/>
          </p:cNvCxnSpPr>
          <p:nvPr/>
        </p:nvCxnSpPr>
        <p:spPr>
          <a:xfrm flipV="1">
            <a:off x="4866550" y="3007840"/>
            <a:ext cx="683038" cy="472060"/>
          </a:xfrm>
          <a:prstGeom prst="straightConnector1">
            <a:avLst/>
          </a:prstGeom>
          <a:ln w="66675">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54" name="図 53">
            <a:extLst>
              <a:ext uri="{FF2B5EF4-FFF2-40B4-BE49-F238E27FC236}">
                <a16:creationId xmlns:a16="http://schemas.microsoft.com/office/drawing/2014/main" id="{D5B8D69D-1FAF-3E63-DA9F-AC317F0F72D0}"/>
              </a:ext>
            </a:extLst>
          </p:cNvPr>
          <p:cNvPicPr>
            <a:picLocks noChangeAspect="1"/>
          </p:cNvPicPr>
          <p:nvPr/>
        </p:nvPicPr>
        <p:blipFill>
          <a:blip r:embed="rId9">
            <a:duotone>
              <a:prstClr val="black"/>
              <a:schemeClr val="accent4">
                <a:tint val="45000"/>
                <a:satMod val="400000"/>
              </a:schemeClr>
            </a:duotone>
            <a:alphaModFix amt="70000"/>
          </a:blip>
          <a:stretch>
            <a:fillRect/>
          </a:stretch>
        </p:blipFill>
        <p:spPr>
          <a:xfrm flipH="1">
            <a:off x="1845932" y="6099163"/>
            <a:ext cx="1136840" cy="505262"/>
          </a:xfrm>
          <a:prstGeom prst="rect">
            <a:avLst/>
          </a:prstGeom>
          <a:ln>
            <a:noFill/>
          </a:ln>
        </p:spPr>
      </p:pic>
      <p:sp>
        <p:nvSpPr>
          <p:cNvPr id="49" name="正方形/長方形 48">
            <a:extLst>
              <a:ext uri="{FF2B5EF4-FFF2-40B4-BE49-F238E27FC236}">
                <a16:creationId xmlns:a16="http://schemas.microsoft.com/office/drawing/2014/main" id="{A974BE37-13CF-E15A-1AD5-D1E4658A269C}"/>
              </a:ext>
            </a:extLst>
          </p:cNvPr>
          <p:cNvSpPr/>
          <p:nvPr/>
        </p:nvSpPr>
        <p:spPr>
          <a:xfrm>
            <a:off x="1905156" y="6204368"/>
            <a:ext cx="1133998" cy="3059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buSzPct val="80000"/>
            </a:pPr>
            <a:r>
              <a:rPr lang="ja-JP" altLang="en-US" sz="700" b="1">
                <a:solidFill>
                  <a:srgbClr val="14CEE5"/>
                </a:solidFill>
                <a:latin typeface="BIZ UDPゴシック" panose="020B0400000000000000" pitchFamily="50" charset="-128"/>
                <a:ea typeface="BIZ UDPゴシック" panose="020B0400000000000000" pitchFamily="50" charset="-128"/>
                <a:cs typeface="M+ 1p medium" panose="020B0603020203020204" pitchFamily="50" charset="-128"/>
              </a:rPr>
              <a:t>スマート農機を使用した作業の省力化・軽労化</a:t>
            </a:r>
            <a:endParaRPr lang="en-US" altLang="ja-JP" sz="700" b="1">
              <a:solidFill>
                <a:srgbClr val="14CEE5"/>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pic>
        <p:nvPicPr>
          <p:cNvPr id="58" name="図 57" descr="時計 が含まれている画像&#10;&#10;AI 生成コンテンツは誤りを含む可能性があります。">
            <a:extLst>
              <a:ext uri="{FF2B5EF4-FFF2-40B4-BE49-F238E27FC236}">
                <a16:creationId xmlns:a16="http://schemas.microsoft.com/office/drawing/2014/main" id="{E6807953-D73E-636F-CFB1-F56807BBB2C8}"/>
              </a:ext>
            </a:extLst>
          </p:cNvPr>
          <p:cNvPicPr>
            <a:picLocks noChangeAspect="1"/>
          </p:cNvPicPr>
          <p:nvPr/>
        </p:nvPicPr>
        <p:blipFill>
          <a:blip r:embed="rId10"/>
          <a:stretch>
            <a:fillRect/>
          </a:stretch>
        </p:blipFill>
        <p:spPr>
          <a:xfrm>
            <a:off x="671411" y="6030312"/>
            <a:ext cx="1848599" cy="1232399"/>
          </a:xfrm>
          <a:prstGeom prst="rect">
            <a:avLst/>
          </a:prstGeom>
        </p:spPr>
      </p:pic>
    </p:spTree>
    <p:extLst>
      <p:ext uri="{BB962C8B-B14F-4D97-AF65-F5344CB8AC3E}">
        <p14:creationId xmlns:p14="http://schemas.microsoft.com/office/powerpoint/2010/main" val="3582781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tile tx="0" ty="0" sx="3000" sy="100000" flip="none" algn="tl"/>
        </a:blipFill>
        <a:effectLst/>
      </p:bgPr>
    </p:bg>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27305DC5-C155-69E0-D4F5-1A0A27615C09}"/>
              </a:ext>
            </a:extLst>
          </p:cNvPr>
          <p:cNvSpPr/>
          <p:nvPr/>
        </p:nvSpPr>
        <p:spPr>
          <a:xfrm>
            <a:off x="165099" y="756541"/>
            <a:ext cx="6527801" cy="3169376"/>
          </a:xfrm>
          <a:prstGeom prst="roundRect">
            <a:avLst>
              <a:gd name="adj" fmla="val 7725"/>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l"/>
            </a:pPr>
            <a:endParaRPr kumimoji="1" lang="ja-JP" altLang="en-US" b="1">
              <a:solidFill>
                <a:srgbClr val="4648B9"/>
              </a:solidFill>
              <a:latin typeface="BIZ UDPゴシック" panose="020B0400000000000000" pitchFamily="50" charset="-128"/>
              <a:ea typeface="BIZ UDPゴシック" panose="020B0400000000000000" pitchFamily="50" charset="-128"/>
              <a:cs typeface="M+ 1p heavy" panose="020B0803020203020204" pitchFamily="50" charset="-128"/>
            </a:endParaRPr>
          </a:p>
        </p:txBody>
      </p:sp>
      <p:sp>
        <p:nvSpPr>
          <p:cNvPr id="6" name="四角形: 角を丸くする 5">
            <a:extLst>
              <a:ext uri="{FF2B5EF4-FFF2-40B4-BE49-F238E27FC236}">
                <a16:creationId xmlns:a16="http://schemas.microsoft.com/office/drawing/2014/main" id="{7C256BB8-244F-9D06-CAAE-F3BEF6AC7A2C}"/>
              </a:ext>
            </a:extLst>
          </p:cNvPr>
          <p:cNvSpPr/>
          <p:nvPr/>
        </p:nvSpPr>
        <p:spPr>
          <a:xfrm>
            <a:off x="165099" y="6901386"/>
            <a:ext cx="6569429" cy="2911244"/>
          </a:xfrm>
          <a:prstGeom prst="roundRect">
            <a:avLst>
              <a:gd name="adj" fmla="val 7677"/>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l"/>
            </a:pPr>
            <a:endParaRPr kumimoji="1" lang="ja-JP" altLang="en-US"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sp>
        <p:nvSpPr>
          <p:cNvPr id="7" name="テキスト ボックス 6">
            <a:extLst>
              <a:ext uri="{FF2B5EF4-FFF2-40B4-BE49-F238E27FC236}">
                <a16:creationId xmlns:a16="http://schemas.microsoft.com/office/drawing/2014/main" id="{840277EC-70AE-1A74-376F-E8948447088E}"/>
              </a:ext>
            </a:extLst>
          </p:cNvPr>
          <p:cNvSpPr txBox="1"/>
          <p:nvPr/>
        </p:nvSpPr>
        <p:spPr>
          <a:xfrm>
            <a:off x="390068" y="898915"/>
            <a:ext cx="3429000" cy="430887"/>
          </a:xfrm>
          <a:prstGeom prst="rect">
            <a:avLst/>
          </a:prstGeom>
          <a:noFill/>
        </p:spPr>
        <p:txBody>
          <a:bodyPr wrap="square">
            <a:spAutoFit/>
          </a:bodyPr>
          <a:lstStyle/>
          <a:p>
            <a:r>
              <a:rPr lang="ja-JP" altLang="en-US" sz="22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熱中症対策アイテム</a:t>
            </a:r>
            <a:endParaRPr lang="en-US" altLang="ja-JP" sz="22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endParaRPr>
          </a:p>
        </p:txBody>
      </p:sp>
      <p:grpSp>
        <p:nvGrpSpPr>
          <p:cNvPr id="26" name="グループ化 25">
            <a:extLst>
              <a:ext uri="{FF2B5EF4-FFF2-40B4-BE49-F238E27FC236}">
                <a16:creationId xmlns:a16="http://schemas.microsoft.com/office/drawing/2014/main" id="{CA286088-6E83-D8C3-773F-41F9F929B5BD}"/>
              </a:ext>
            </a:extLst>
          </p:cNvPr>
          <p:cNvGrpSpPr/>
          <p:nvPr/>
        </p:nvGrpSpPr>
        <p:grpSpPr>
          <a:xfrm>
            <a:off x="1372566" y="91527"/>
            <a:ext cx="4111122" cy="586618"/>
            <a:chOff x="350931" y="2135249"/>
            <a:chExt cx="3198769" cy="586618"/>
          </a:xfrm>
        </p:grpSpPr>
        <p:sp>
          <p:nvSpPr>
            <p:cNvPr id="27" name="テキスト ボックス 26">
              <a:extLst>
                <a:ext uri="{FF2B5EF4-FFF2-40B4-BE49-F238E27FC236}">
                  <a16:creationId xmlns:a16="http://schemas.microsoft.com/office/drawing/2014/main" id="{FE67D02B-B85B-FB04-071A-CA8395F6052F}"/>
                </a:ext>
              </a:extLst>
            </p:cNvPr>
            <p:cNvSpPr txBox="1"/>
            <p:nvPr/>
          </p:nvSpPr>
          <p:spPr>
            <a:xfrm>
              <a:off x="355227" y="2137092"/>
              <a:ext cx="3194473" cy="584775"/>
            </a:xfrm>
            <a:prstGeom prst="rect">
              <a:avLst/>
            </a:prstGeom>
            <a:noFill/>
          </p:spPr>
          <p:txBody>
            <a:bodyPr wrap="square">
              <a:spAutoFit/>
            </a:bodyPr>
            <a:lstStyle/>
            <a:p>
              <a:pPr algn="ctr"/>
              <a:r>
                <a:rPr kumimoji="1" lang="ja-JP" altLang="en-US" sz="3200" b="1" spc="400">
                  <a:ln w="63500">
                    <a:solidFill>
                      <a:srgbClr val="4648B9"/>
                    </a:solidFill>
                  </a:ln>
                  <a:solidFill>
                    <a:srgbClr val="009FE6"/>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熱中症</a:t>
              </a:r>
              <a:r>
                <a:rPr lang="ja-JP" altLang="en-US" sz="3200" b="1" spc="400">
                  <a:ln w="63500">
                    <a:solidFill>
                      <a:srgbClr val="4648B9"/>
                    </a:solidFill>
                  </a:ln>
                  <a:solidFill>
                    <a:srgbClr val="009FE6"/>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対策</a:t>
              </a:r>
              <a:endParaRPr kumimoji="1" lang="en-US" altLang="ja-JP" sz="3200" b="1" spc="400">
                <a:ln w="63500">
                  <a:solidFill>
                    <a:srgbClr val="4648B9"/>
                  </a:solidFill>
                </a:ln>
                <a:solidFill>
                  <a:srgbClr val="009FE6"/>
                </a:solidFill>
                <a:latin typeface="HG創英角ｺﾞｼｯｸUB" panose="020B0909000000000000" pitchFamily="49" charset="-128"/>
                <a:ea typeface="HG創英角ｺﾞｼｯｸUB" panose="020B0909000000000000" pitchFamily="49" charset="-128"/>
                <a:cs typeface="M+ 1p heavy" panose="020B0803020203020204" pitchFamily="50" charset="-128"/>
              </a:endParaRPr>
            </a:p>
          </p:txBody>
        </p:sp>
        <p:sp>
          <p:nvSpPr>
            <p:cNvPr id="50" name="テキスト ボックス 49">
              <a:extLst>
                <a:ext uri="{FF2B5EF4-FFF2-40B4-BE49-F238E27FC236}">
                  <a16:creationId xmlns:a16="http://schemas.microsoft.com/office/drawing/2014/main" id="{DDD1365C-F9A8-9E56-9074-D3DA0E7230DC}"/>
                </a:ext>
              </a:extLst>
            </p:cNvPr>
            <p:cNvSpPr txBox="1"/>
            <p:nvPr/>
          </p:nvSpPr>
          <p:spPr>
            <a:xfrm>
              <a:off x="350931" y="2135249"/>
              <a:ext cx="3194473" cy="584775"/>
            </a:xfrm>
            <a:prstGeom prst="rect">
              <a:avLst/>
            </a:prstGeom>
            <a:noFill/>
          </p:spPr>
          <p:txBody>
            <a:bodyPr wrap="square">
              <a:spAutoFit/>
            </a:bodyPr>
            <a:lstStyle/>
            <a:p>
              <a:pPr algn="ctr"/>
              <a:r>
                <a:rPr kumimoji="1" lang="ja-JP" altLang="en-US" sz="3200" b="1" spc="400">
                  <a:solidFill>
                    <a:srgbClr val="FFF6A3"/>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熱中症対策</a:t>
              </a:r>
              <a:endParaRPr kumimoji="1" lang="en-US" altLang="ja-JP" sz="3200" b="1" spc="400">
                <a:solidFill>
                  <a:srgbClr val="FFF6A3"/>
                </a:solidFill>
                <a:latin typeface="HG創英角ｺﾞｼｯｸUB" panose="020B0909000000000000" pitchFamily="49" charset="-128"/>
                <a:ea typeface="HG創英角ｺﾞｼｯｸUB" panose="020B0909000000000000" pitchFamily="49" charset="-128"/>
                <a:cs typeface="M+ 1p heavy" panose="020B0803020203020204" pitchFamily="50" charset="-128"/>
              </a:endParaRPr>
            </a:p>
          </p:txBody>
        </p:sp>
      </p:grpSp>
      <p:sp>
        <p:nvSpPr>
          <p:cNvPr id="127" name="フリーフォーム: 図形 126" descr="雲 単色塗りつぶし">
            <a:extLst>
              <a:ext uri="{FF2B5EF4-FFF2-40B4-BE49-F238E27FC236}">
                <a16:creationId xmlns:a16="http://schemas.microsoft.com/office/drawing/2014/main" id="{B7B69C7C-8A1D-B116-EAB8-C4C4C5D4E833}"/>
              </a:ext>
            </a:extLst>
          </p:cNvPr>
          <p:cNvSpPr/>
          <p:nvPr/>
        </p:nvSpPr>
        <p:spPr>
          <a:xfrm>
            <a:off x="5547446" y="-11176"/>
            <a:ext cx="1328386" cy="668799"/>
          </a:xfrm>
          <a:custGeom>
            <a:avLst/>
            <a:gdLst>
              <a:gd name="connsiteX0" fmla="*/ 1490230 w 2180798"/>
              <a:gd name="connsiteY0" fmla="*/ 646 h 1097960"/>
              <a:gd name="connsiteX1" fmla="*/ 1800662 w 2180798"/>
              <a:gd name="connsiteY1" fmla="*/ 176699 h 1097960"/>
              <a:gd name="connsiteX2" fmla="*/ 2048054 w 2180798"/>
              <a:gd name="connsiteY2" fmla="*/ 211009 h 1097960"/>
              <a:gd name="connsiteX3" fmla="*/ 2161818 w 2180798"/>
              <a:gd name="connsiteY3" fmla="*/ 431314 h 1097960"/>
              <a:gd name="connsiteX4" fmla="*/ 2179876 w 2180798"/>
              <a:gd name="connsiteY4" fmla="*/ 431314 h 1097960"/>
              <a:gd name="connsiteX5" fmla="*/ 2180798 w 2180798"/>
              <a:gd name="connsiteY5" fmla="*/ 431410 h 1097960"/>
              <a:gd name="connsiteX6" fmla="*/ 2180798 w 2180798"/>
              <a:gd name="connsiteY6" fmla="*/ 1097960 h 1097960"/>
              <a:gd name="connsiteX7" fmla="*/ 21711 w 2180798"/>
              <a:gd name="connsiteY7" fmla="*/ 1097960 h 1097960"/>
              <a:gd name="connsiteX8" fmla="*/ 0 w 2180798"/>
              <a:gd name="connsiteY8" fmla="*/ 966234 h 1097960"/>
              <a:gd name="connsiteX9" fmla="*/ 52367 w 2180798"/>
              <a:gd name="connsiteY9" fmla="*/ 830574 h 1097960"/>
              <a:gd name="connsiteX10" fmla="*/ 312400 w 2180798"/>
              <a:gd name="connsiteY10" fmla="*/ 725839 h 1097960"/>
              <a:gd name="connsiteX11" fmla="*/ 312400 w 2180798"/>
              <a:gd name="connsiteY11" fmla="*/ 722228 h 1097960"/>
              <a:gd name="connsiteX12" fmla="*/ 561598 w 2180798"/>
              <a:gd name="connsiteY12" fmla="*/ 408022 h 1097960"/>
              <a:gd name="connsiteX13" fmla="*/ 860737 w 2180798"/>
              <a:gd name="connsiteY13" fmla="*/ 488520 h 1097960"/>
              <a:gd name="connsiteX14" fmla="*/ 885240 w 2180798"/>
              <a:gd name="connsiteY14" fmla="*/ 521166 h 1097960"/>
              <a:gd name="connsiteX15" fmla="*/ 891169 w 2180798"/>
              <a:gd name="connsiteY15" fmla="*/ 496351 h 1097960"/>
              <a:gd name="connsiteX16" fmla="*/ 926663 w 2180798"/>
              <a:gd name="connsiteY16" fmla="*/ 431314 h 1097960"/>
              <a:gd name="connsiteX17" fmla="*/ 1186696 w 2180798"/>
              <a:gd name="connsiteY17" fmla="*/ 326579 h 1097960"/>
              <a:gd name="connsiteX18" fmla="*/ 1186696 w 2180798"/>
              <a:gd name="connsiteY18" fmla="*/ 322968 h 1097960"/>
              <a:gd name="connsiteX19" fmla="*/ 1435894 w 2180798"/>
              <a:gd name="connsiteY19" fmla="*/ 8762 h 1097960"/>
              <a:gd name="connsiteX20" fmla="*/ 1490230 w 2180798"/>
              <a:gd name="connsiteY20" fmla="*/ 646 h 109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80798" h="1097960">
                <a:moveTo>
                  <a:pt x="1490230" y="646"/>
                </a:moveTo>
                <a:cubicBezTo>
                  <a:pt x="1616980" y="-7378"/>
                  <a:pt x="1740620" y="59774"/>
                  <a:pt x="1800662" y="176699"/>
                </a:cubicBezTo>
                <a:cubicBezTo>
                  <a:pt x="1883727" y="147807"/>
                  <a:pt x="1975822" y="160447"/>
                  <a:pt x="2048054" y="211009"/>
                </a:cubicBezTo>
                <a:cubicBezTo>
                  <a:pt x="2118479" y="261571"/>
                  <a:pt x="2161818" y="342831"/>
                  <a:pt x="2161818" y="431314"/>
                </a:cubicBezTo>
                <a:cubicBezTo>
                  <a:pt x="2167235" y="431314"/>
                  <a:pt x="2174458" y="431314"/>
                  <a:pt x="2179876" y="431314"/>
                </a:cubicBezTo>
                <a:lnTo>
                  <a:pt x="2180798" y="431410"/>
                </a:lnTo>
                <a:lnTo>
                  <a:pt x="2180798" y="1097960"/>
                </a:lnTo>
                <a:lnTo>
                  <a:pt x="21711" y="1097960"/>
                </a:lnTo>
                <a:lnTo>
                  <a:pt x="0" y="966234"/>
                </a:lnTo>
                <a:cubicBezTo>
                  <a:pt x="4966" y="918155"/>
                  <a:pt x="22572" y="871205"/>
                  <a:pt x="52367" y="830574"/>
                </a:cubicBezTo>
                <a:cubicBezTo>
                  <a:pt x="113764" y="751120"/>
                  <a:pt x="213082" y="709587"/>
                  <a:pt x="312400" y="725839"/>
                </a:cubicBezTo>
                <a:cubicBezTo>
                  <a:pt x="312400" y="724033"/>
                  <a:pt x="312400" y="722228"/>
                  <a:pt x="312400" y="722228"/>
                </a:cubicBezTo>
                <a:cubicBezTo>
                  <a:pt x="312400" y="572348"/>
                  <a:pt x="417135" y="442331"/>
                  <a:pt x="561598" y="408022"/>
                </a:cubicBezTo>
                <a:cubicBezTo>
                  <a:pt x="669944" y="382290"/>
                  <a:pt x="782354" y="414455"/>
                  <a:pt x="860737" y="488520"/>
                </a:cubicBezTo>
                <a:lnTo>
                  <a:pt x="885240" y="521166"/>
                </a:lnTo>
                <a:lnTo>
                  <a:pt x="891169" y="496351"/>
                </a:lnTo>
                <a:cubicBezTo>
                  <a:pt x="899915" y="473525"/>
                  <a:pt x="911766" y="451629"/>
                  <a:pt x="926663" y="431314"/>
                </a:cubicBezTo>
                <a:cubicBezTo>
                  <a:pt x="988060" y="351860"/>
                  <a:pt x="1087378" y="310327"/>
                  <a:pt x="1186696" y="326579"/>
                </a:cubicBezTo>
                <a:cubicBezTo>
                  <a:pt x="1186696" y="324773"/>
                  <a:pt x="1186696" y="322968"/>
                  <a:pt x="1186696" y="322968"/>
                </a:cubicBezTo>
                <a:cubicBezTo>
                  <a:pt x="1186696" y="173088"/>
                  <a:pt x="1291431" y="43071"/>
                  <a:pt x="1435894" y="8762"/>
                </a:cubicBezTo>
                <a:cubicBezTo>
                  <a:pt x="1453952" y="4473"/>
                  <a:pt x="1472123" y="1793"/>
                  <a:pt x="1490230" y="646"/>
                </a:cubicBezTo>
                <a:close/>
              </a:path>
            </a:pathLst>
          </a:custGeom>
          <a:solidFill>
            <a:schemeClr val="bg1"/>
          </a:solidFill>
          <a:ln w="18058"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sp>
        <p:nvSpPr>
          <p:cNvPr id="128" name="フリーフォーム: 図形 127" descr="雲 単色塗りつぶし">
            <a:extLst>
              <a:ext uri="{FF2B5EF4-FFF2-40B4-BE49-F238E27FC236}">
                <a16:creationId xmlns:a16="http://schemas.microsoft.com/office/drawing/2014/main" id="{90D52C24-7FF4-3A7A-1CB7-7DDCE8F1E825}"/>
              </a:ext>
            </a:extLst>
          </p:cNvPr>
          <p:cNvSpPr/>
          <p:nvPr/>
        </p:nvSpPr>
        <p:spPr>
          <a:xfrm flipH="1">
            <a:off x="0" y="159462"/>
            <a:ext cx="1014063" cy="510548"/>
          </a:xfrm>
          <a:custGeom>
            <a:avLst/>
            <a:gdLst>
              <a:gd name="connsiteX0" fmla="*/ 1490230 w 2180798"/>
              <a:gd name="connsiteY0" fmla="*/ 646 h 1097960"/>
              <a:gd name="connsiteX1" fmla="*/ 1800662 w 2180798"/>
              <a:gd name="connsiteY1" fmla="*/ 176699 h 1097960"/>
              <a:gd name="connsiteX2" fmla="*/ 2048054 w 2180798"/>
              <a:gd name="connsiteY2" fmla="*/ 211009 h 1097960"/>
              <a:gd name="connsiteX3" fmla="*/ 2161818 w 2180798"/>
              <a:gd name="connsiteY3" fmla="*/ 431314 h 1097960"/>
              <a:gd name="connsiteX4" fmla="*/ 2179876 w 2180798"/>
              <a:gd name="connsiteY4" fmla="*/ 431314 h 1097960"/>
              <a:gd name="connsiteX5" fmla="*/ 2180798 w 2180798"/>
              <a:gd name="connsiteY5" fmla="*/ 431410 h 1097960"/>
              <a:gd name="connsiteX6" fmla="*/ 2180798 w 2180798"/>
              <a:gd name="connsiteY6" fmla="*/ 1097960 h 1097960"/>
              <a:gd name="connsiteX7" fmla="*/ 21711 w 2180798"/>
              <a:gd name="connsiteY7" fmla="*/ 1097960 h 1097960"/>
              <a:gd name="connsiteX8" fmla="*/ 0 w 2180798"/>
              <a:gd name="connsiteY8" fmla="*/ 966234 h 1097960"/>
              <a:gd name="connsiteX9" fmla="*/ 52367 w 2180798"/>
              <a:gd name="connsiteY9" fmla="*/ 830574 h 1097960"/>
              <a:gd name="connsiteX10" fmla="*/ 312400 w 2180798"/>
              <a:gd name="connsiteY10" fmla="*/ 725839 h 1097960"/>
              <a:gd name="connsiteX11" fmla="*/ 312400 w 2180798"/>
              <a:gd name="connsiteY11" fmla="*/ 722228 h 1097960"/>
              <a:gd name="connsiteX12" fmla="*/ 561598 w 2180798"/>
              <a:gd name="connsiteY12" fmla="*/ 408022 h 1097960"/>
              <a:gd name="connsiteX13" fmla="*/ 860737 w 2180798"/>
              <a:gd name="connsiteY13" fmla="*/ 488520 h 1097960"/>
              <a:gd name="connsiteX14" fmla="*/ 885240 w 2180798"/>
              <a:gd name="connsiteY14" fmla="*/ 521166 h 1097960"/>
              <a:gd name="connsiteX15" fmla="*/ 891169 w 2180798"/>
              <a:gd name="connsiteY15" fmla="*/ 496351 h 1097960"/>
              <a:gd name="connsiteX16" fmla="*/ 926663 w 2180798"/>
              <a:gd name="connsiteY16" fmla="*/ 431314 h 1097960"/>
              <a:gd name="connsiteX17" fmla="*/ 1186696 w 2180798"/>
              <a:gd name="connsiteY17" fmla="*/ 326579 h 1097960"/>
              <a:gd name="connsiteX18" fmla="*/ 1186696 w 2180798"/>
              <a:gd name="connsiteY18" fmla="*/ 322968 h 1097960"/>
              <a:gd name="connsiteX19" fmla="*/ 1435894 w 2180798"/>
              <a:gd name="connsiteY19" fmla="*/ 8762 h 1097960"/>
              <a:gd name="connsiteX20" fmla="*/ 1490230 w 2180798"/>
              <a:gd name="connsiteY20" fmla="*/ 646 h 109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80798" h="1097960">
                <a:moveTo>
                  <a:pt x="1490230" y="646"/>
                </a:moveTo>
                <a:cubicBezTo>
                  <a:pt x="1616980" y="-7378"/>
                  <a:pt x="1740620" y="59774"/>
                  <a:pt x="1800662" y="176699"/>
                </a:cubicBezTo>
                <a:cubicBezTo>
                  <a:pt x="1883727" y="147807"/>
                  <a:pt x="1975822" y="160447"/>
                  <a:pt x="2048054" y="211009"/>
                </a:cubicBezTo>
                <a:cubicBezTo>
                  <a:pt x="2118479" y="261571"/>
                  <a:pt x="2161818" y="342831"/>
                  <a:pt x="2161818" y="431314"/>
                </a:cubicBezTo>
                <a:cubicBezTo>
                  <a:pt x="2167235" y="431314"/>
                  <a:pt x="2174458" y="431314"/>
                  <a:pt x="2179876" y="431314"/>
                </a:cubicBezTo>
                <a:lnTo>
                  <a:pt x="2180798" y="431410"/>
                </a:lnTo>
                <a:lnTo>
                  <a:pt x="2180798" y="1097960"/>
                </a:lnTo>
                <a:lnTo>
                  <a:pt x="21711" y="1097960"/>
                </a:lnTo>
                <a:lnTo>
                  <a:pt x="0" y="966234"/>
                </a:lnTo>
                <a:cubicBezTo>
                  <a:pt x="4966" y="918155"/>
                  <a:pt x="22572" y="871205"/>
                  <a:pt x="52367" y="830574"/>
                </a:cubicBezTo>
                <a:cubicBezTo>
                  <a:pt x="113764" y="751120"/>
                  <a:pt x="213082" y="709587"/>
                  <a:pt x="312400" y="725839"/>
                </a:cubicBezTo>
                <a:cubicBezTo>
                  <a:pt x="312400" y="724033"/>
                  <a:pt x="312400" y="722228"/>
                  <a:pt x="312400" y="722228"/>
                </a:cubicBezTo>
                <a:cubicBezTo>
                  <a:pt x="312400" y="572348"/>
                  <a:pt x="417135" y="442331"/>
                  <a:pt x="561598" y="408022"/>
                </a:cubicBezTo>
                <a:cubicBezTo>
                  <a:pt x="669944" y="382290"/>
                  <a:pt x="782354" y="414455"/>
                  <a:pt x="860737" y="488520"/>
                </a:cubicBezTo>
                <a:lnTo>
                  <a:pt x="885240" y="521166"/>
                </a:lnTo>
                <a:lnTo>
                  <a:pt x="891169" y="496351"/>
                </a:lnTo>
                <a:cubicBezTo>
                  <a:pt x="899915" y="473525"/>
                  <a:pt x="911766" y="451629"/>
                  <a:pt x="926663" y="431314"/>
                </a:cubicBezTo>
                <a:cubicBezTo>
                  <a:pt x="988060" y="351860"/>
                  <a:pt x="1087378" y="310327"/>
                  <a:pt x="1186696" y="326579"/>
                </a:cubicBezTo>
                <a:cubicBezTo>
                  <a:pt x="1186696" y="324773"/>
                  <a:pt x="1186696" y="322968"/>
                  <a:pt x="1186696" y="322968"/>
                </a:cubicBezTo>
                <a:cubicBezTo>
                  <a:pt x="1186696" y="173088"/>
                  <a:pt x="1291431" y="43071"/>
                  <a:pt x="1435894" y="8762"/>
                </a:cubicBezTo>
                <a:cubicBezTo>
                  <a:pt x="1453952" y="4473"/>
                  <a:pt x="1472123" y="1793"/>
                  <a:pt x="1490230" y="646"/>
                </a:cubicBezTo>
                <a:close/>
              </a:path>
            </a:pathLst>
          </a:custGeom>
          <a:solidFill>
            <a:schemeClr val="bg1"/>
          </a:solidFill>
          <a:ln w="18058"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sp>
        <p:nvSpPr>
          <p:cNvPr id="139" name="フリーフォーム: 図形 138">
            <a:extLst>
              <a:ext uri="{FF2B5EF4-FFF2-40B4-BE49-F238E27FC236}">
                <a16:creationId xmlns:a16="http://schemas.microsoft.com/office/drawing/2014/main" id="{4C1A2AEA-F07D-9D2B-A24C-9986B47D841C}"/>
              </a:ext>
            </a:extLst>
          </p:cNvPr>
          <p:cNvSpPr/>
          <p:nvPr/>
        </p:nvSpPr>
        <p:spPr>
          <a:xfrm>
            <a:off x="285397" y="791564"/>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07D0D8C7-6E0D-23ED-7729-C754E719412E}"/>
              </a:ext>
            </a:extLst>
          </p:cNvPr>
          <p:cNvSpPr txBox="1"/>
          <p:nvPr/>
        </p:nvSpPr>
        <p:spPr>
          <a:xfrm>
            <a:off x="369595" y="1406282"/>
            <a:ext cx="2059861" cy="2449710"/>
          </a:xfrm>
          <a:prstGeom prst="rect">
            <a:avLst/>
          </a:prstGeom>
          <a:noFill/>
        </p:spPr>
        <p:txBody>
          <a:bodyPr wrap="square" rtlCol="0">
            <a:spAutoFit/>
          </a:bodyPr>
          <a:lstStyle/>
          <a:p>
            <a:pPr algn="ctr"/>
            <a:r>
              <a:rPr kumimoji="1" lang="ja-JP" altLang="en-US"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身体を冷やす</a:t>
            </a:r>
            <a:endParaRPr kumimoji="1" lang="en-US" altLang="ja-JP" sz="14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暑い時間帯の作業等が避けられないときに活躍</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8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lnSpc>
                <a:spcPct val="110000"/>
              </a:lnSpc>
            </a:pPr>
            <a:r>
              <a:rPr lang="ja-JP" altLang="en-US"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ファン付きウェア、</a:t>
            </a:r>
            <a:endParaRPr lang="en-US" altLang="ja-JP"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lnSpc>
                <a:spcPct val="110000"/>
              </a:lnSpc>
            </a:pPr>
            <a:r>
              <a:rPr lang="ja-JP" altLang="en-US"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ネッククーラー</a:t>
            </a:r>
            <a:endParaRPr lang="en-US" altLang="ja-JP"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sp>
        <p:nvSpPr>
          <p:cNvPr id="17" name="テキスト ボックス 16">
            <a:extLst>
              <a:ext uri="{FF2B5EF4-FFF2-40B4-BE49-F238E27FC236}">
                <a16:creationId xmlns:a16="http://schemas.microsoft.com/office/drawing/2014/main" id="{8C2D5647-63CB-7372-5D33-5893B5ABAAB4}"/>
              </a:ext>
            </a:extLst>
          </p:cNvPr>
          <p:cNvSpPr txBox="1"/>
          <p:nvPr/>
        </p:nvSpPr>
        <p:spPr>
          <a:xfrm>
            <a:off x="2587136" y="1406282"/>
            <a:ext cx="1845282" cy="2483565"/>
          </a:xfrm>
          <a:prstGeom prst="rect">
            <a:avLst/>
          </a:prstGeom>
          <a:noFill/>
        </p:spPr>
        <p:txBody>
          <a:bodyPr wrap="square" rtlCol="0">
            <a:spAutoFit/>
          </a:bodyPr>
          <a:lstStyle/>
          <a:p>
            <a:pPr algn="ctr"/>
            <a:r>
              <a:rPr kumimoji="1" lang="ja-JP" altLang="en-US"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１人作業の備え</a:t>
            </a:r>
            <a:endParaRPr kumimoji="1" lang="en-US" altLang="ja-JP" sz="14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やむを得ず１人作業をする際のリスクを回避したいときに活躍</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lnSpc>
                <a:spcPct val="110000"/>
              </a:lnSpc>
            </a:pPr>
            <a:r>
              <a:rPr lang="ja-JP" altLang="en-US"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ウェアラブル端末、</a:t>
            </a:r>
            <a:endParaRPr lang="en-US" altLang="ja-JP"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lnSpc>
                <a:spcPct val="110000"/>
              </a:lnSpc>
            </a:pPr>
            <a:r>
              <a:rPr lang="ja-JP" altLang="en-US"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応急セット</a:t>
            </a:r>
            <a:endParaRPr lang="en-US" altLang="ja-JP"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sp>
        <p:nvSpPr>
          <p:cNvPr id="20" name="テキスト ボックス 19">
            <a:extLst>
              <a:ext uri="{FF2B5EF4-FFF2-40B4-BE49-F238E27FC236}">
                <a16:creationId xmlns:a16="http://schemas.microsoft.com/office/drawing/2014/main" id="{F27C536E-E1BB-5844-8EA0-BB050B0696E0}"/>
              </a:ext>
            </a:extLst>
          </p:cNvPr>
          <p:cNvSpPr txBox="1"/>
          <p:nvPr/>
        </p:nvSpPr>
        <p:spPr>
          <a:xfrm>
            <a:off x="4615115" y="1406282"/>
            <a:ext cx="1845282" cy="2331216"/>
          </a:xfrm>
          <a:prstGeom prst="rect">
            <a:avLst/>
          </a:prstGeom>
          <a:noFill/>
        </p:spPr>
        <p:txBody>
          <a:bodyPr wrap="square" rtlCol="0">
            <a:spAutoFit/>
          </a:bodyPr>
          <a:lstStyle/>
          <a:p>
            <a:pPr algn="ctr"/>
            <a:r>
              <a:rPr kumimoji="1" lang="ja-JP" altLang="en-US"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環境改善</a:t>
            </a:r>
            <a:endParaRPr lang="en-US" altLang="ja-JP" sz="14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作業場を涼しくしたり、休憩の質を高めたいときに活躍</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nSpc>
                <a:spcPct val="110000"/>
              </a:lnSpc>
            </a:pP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lnSpc>
                <a:spcPct val="110000"/>
              </a:lnSpc>
            </a:pPr>
            <a:r>
              <a:rPr lang="ja-JP" altLang="en-US"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ミストファン</a:t>
            </a:r>
            <a:endParaRPr lang="en-US" altLang="ja-JP" sz="9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pic>
        <p:nvPicPr>
          <p:cNvPr id="57" name="図 56" descr="建物, ウィンドウ, シャツ が含まれている画像&#10;&#10;自動的に生成された説明">
            <a:extLst>
              <a:ext uri="{FF2B5EF4-FFF2-40B4-BE49-F238E27FC236}">
                <a16:creationId xmlns:a16="http://schemas.microsoft.com/office/drawing/2014/main" id="{180EEC82-1A0E-3660-1158-2C4900F0414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71736" y="2283068"/>
            <a:ext cx="1403955" cy="1072727"/>
          </a:xfrm>
          <a:prstGeom prst="rect">
            <a:avLst/>
          </a:prstGeom>
        </p:spPr>
      </p:pic>
      <p:pic>
        <p:nvPicPr>
          <p:cNvPr id="31" name="図 30" descr="黒い背景と白い文字のロゴ&#10;&#10;中程度の精度で自動的に生成された説明">
            <a:extLst>
              <a:ext uri="{FF2B5EF4-FFF2-40B4-BE49-F238E27FC236}">
                <a16:creationId xmlns:a16="http://schemas.microsoft.com/office/drawing/2014/main" id="{5730C5B6-C409-9218-4050-2BB1F32E204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745915" y="2069979"/>
            <a:ext cx="1681587" cy="1226160"/>
          </a:xfrm>
          <a:prstGeom prst="rect">
            <a:avLst/>
          </a:prstGeom>
        </p:spPr>
      </p:pic>
      <p:pic>
        <p:nvPicPr>
          <p:cNvPr id="5" name="グラフィックス 4">
            <a:extLst>
              <a:ext uri="{FF2B5EF4-FFF2-40B4-BE49-F238E27FC236}">
                <a16:creationId xmlns:a16="http://schemas.microsoft.com/office/drawing/2014/main" id="{BA663587-1F90-F463-2784-7E7491240071}"/>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243521" y="47685"/>
            <a:ext cx="932871" cy="418626"/>
          </a:xfrm>
          <a:prstGeom prst="rect">
            <a:avLst/>
          </a:prstGeom>
        </p:spPr>
      </p:pic>
      <p:sp>
        <p:nvSpPr>
          <p:cNvPr id="74" name="テキスト ボックス 73">
            <a:extLst>
              <a:ext uri="{FF2B5EF4-FFF2-40B4-BE49-F238E27FC236}">
                <a16:creationId xmlns:a16="http://schemas.microsoft.com/office/drawing/2014/main" id="{2DE70D4E-0216-D287-5540-FD0023BD9048}"/>
              </a:ext>
            </a:extLst>
          </p:cNvPr>
          <p:cNvSpPr txBox="1"/>
          <p:nvPr/>
        </p:nvSpPr>
        <p:spPr>
          <a:xfrm>
            <a:off x="1376970" y="91708"/>
            <a:ext cx="662361" cy="338554"/>
          </a:xfrm>
          <a:prstGeom prst="rect">
            <a:avLst/>
          </a:prstGeom>
          <a:noFill/>
        </p:spPr>
        <p:txBody>
          <a:bodyPr wrap="none" rtlCol="0">
            <a:spAutoFit/>
          </a:bodyPr>
          <a:lstStyle/>
          <a:p>
            <a:r>
              <a:rPr kumimoji="1" lang="ja-JP" altLang="en-US" sz="8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もっと</a:t>
            </a:r>
            <a:endParaRPr kumimoji="1" lang="en-US" altLang="ja-JP" sz="8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r>
              <a:rPr kumimoji="1" lang="ja-JP" altLang="en-US" sz="8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知りたい</a:t>
            </a:r>
            <a:r>
              <a:rPr kumimoji="1" lang="en-US" altLang="ja-JP" sz="8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a:t>
            </a:r>
            <a:endParaRPr kumimoji="1" lang="ja-JP" altLang="en-US" sz="8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p:txBody>
      </p:sp>
      <p:grpSp>
        <p:nvGrpSpPr>
          <p:cNvPr id="30" name="グループ化 29">
            <a:extLst>
              <a:ext uri="{FF2B5EF4-FFF2-40B4-BE49-F238E27FC236}">
                <a16:creationId xmlns:a16="http://schemas.microsoft.com/office/drawing/2014/main" id="{4FD175DA-9BD8-9667-BA1C-4354F6BE4777}"/>
              </a:ext>
            </a:extLst>
          </p:cNvPr>
          <p:cNvGrpSpPr/>
          <p:nvPr/>
        </p:nvGrpSpPr>
        <p:grpSpPr>
          <a:xfrm>
            <a:off x="3056179" y="928547"/>
            <a:ext cx="349522" cy="344851"/>
            <a:chOff x="3016364" y="2254438"/>
            <a:chExt cx="468909" cy="462643"/>
          </a:xfrm>
        </p:grpSpPr>
        <p:sp>
          <p:nvSpPr>
            <p:cNvPr id="51" name="フリーフォーム: 図形 50">
              <a:extLst>
                <a:ext uri="{FF2B5EF4-FFF2-40B4-BE49-F238E27FC236}">
                  <a16:creationId xmlns:a16="http://schemas.microsoft.com/office/drawing/2014/main" id="{5F9D96DA-3DCA-6DD0-DE4D-732AA1D53249}"/>
                </a:ext>
              </a:extLst>
            </p:cNvPr>
            <p:cNvSpPr/>
            <p:nvPr/>
          </p:nvSpPr>
          <p:spPr>
            <a:xfrm>
              <a:off x="3016364" y="2494147"/>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sp>
          <p:nvSpPr>
            <p:cNvPr id="53" name="フリーフォーム: 図形 52">
              <a:extLst>
                <a:ext uri="{FF2B5EF4-FFF2-40B4-BE49-F238E27FC236}">
                  <a16:creationId xmlns:a16="http://schemas.microsoft.com/office/drawing/2014/main" id="{96664E09-EF28-CBC9-4A8A-9B68EA7B29D5}"/>
                </a:ext>
              </a:extLst>
            </p:cNvPr>
            <p:cNvSpPr/>
            <p:nvPr/>
          </p:nvSpPr>
          <p:spPr>
            <a:xfrm>
              <a:off x="3199613" y="2254438"/>
              <a:ext cx="285660" cy="319106"/>
            </a:xfrm>
            <a:custGeom>
              <a:avLst/>
              <a:gdLst>
                <a:gd name="connsiteX0" fmla="*/ 101094 w 102320"/>
                <a:gd name="connsiteY0" fmla="*/ 29185 h 114300"/>
                <a:gd name="connsiteX1" fmla="*/ 88125 w 102320"/>
                <a:gd name="connsiteY1" fmla="*/ 25544 h 114300"/>
                <a:gd name="connsiteX2" fmla="*/ 88121 w 102320"/>
                <a:gd name="connsiteY2" fmla="*/ 25546 h 114300"/>
                <a:gd name="connsiteX3" fmla="*/ 60765 w 102320"/>
                <a:gd name="connsiteY3" fmla="*/ 40891 h 114300"/>
                <a:gd name="connsiteX4" fmla="*/ 60765 w 102320"/>
                <a:gd name="connsiteY4" fmla="*/ 9525 h 114300"/>
                <a:gd name="connsiteX5" fmla="*/ 51240 w 102320"/>
                <a:gd name="connsiteY5" fmla="*/ 0 h 114300"/>
                <a:gd name="connsiteX6" fmla="*/ 41715 w 102320"/>
                <a:gd name="connsiteY6" fmla="*/ 9525 h 114300"/>
                <a:gd name="connsiteX7" fmla="*/ 41715 w 102320"/>
                <a:gd name="connsiteY7" fmla="*/ 40881 h 114300"/>
                <a:gd name="connsiteX8" fmla="*/ 14369 w 102320"/>
                <a:gd name="connsiteY8" fmla="*/ 25546 h 114300"/>
                <a:gd name="connsiteX9" fmla="*/ 1324 w 102320"/>
                <a:gd name="connsiteY9" fmla="*/ 28906 h 114300"/>
                <a:gd name="connsiteX10" fmla="*/ 4684 w 102320"/>
                <a:gd name="connsiteY10" fmla="*/ 41950 h 114300"/>
                <a:gd name="connsiteX11" fmla="*/ 5053 w 102320"/>
                <a:gd name="connsiteY11" fmla="*/ 42158 h 114300"/>
                <a:gd name="connsiteX12" fmla="*/ 31771 w 102320"/>
                <a:gd name="connsiteY12" fmla="*/ 57150 h 114300"/>
                <a:gd name="connsiteX13" fmla="*/ 5044 w 102320"/>
                <a:gd name="connsiteY13" fmla="*/ 72142 h 114300"/>
                <a:gd name="connsiteX14" fmla="*/ 1401 w 102320"/>
                <a:gd name="connsiteY14" fmla="*/ 85111 h 114300"/>
                <a:gd name="connsiteX15" fmla="*/ 9711 w 102320"/>
                <a:gd name="connsiteY15" fmla="*/ 89973 h 114300"/>
                <a:gd name="connsiteX16" fmla="*/ 14359 w 102320"/>
                <a:gd name="connsiteY16" fmla="*/ 88754 h 114300"/>
                <a:gd name="connsiteX17" fmla="*/ 41706 w 102320"/>
                <a:gd name="connsiteY17" fmla="*/ 73419 h 114300"/>
                <a:gd name="connsiteX18" fmla="*/ 41706 w 102320"/>
                <a:gd name="connsiteY18" fmla="*/ 104775 h 114300"/>
                <a:gd name="connsiteX19" fmla="*/ 51231 w 102320"/>
                <a:gd name="connsiteY19" fmla="*/ 114300 h 114300"/>
                <a:gd name="connsiteX20" fmla="*/ 60756 w 102320"/>
                <a:gd name="connsiteY20" fmla="*/ 104775 h 114300"/>
                <a:gd name="connsiteX21" fmla="*/ 60756 w 102320"/>
                <a:gd name="connsiteY21" fmla="*/ 73409 h 114300"/>
                <a:gd name="connsiteX22" fmla="*/ 88111 w 102320"/>
                <a:gd name="connsiteY22" fmla="*/ 88754 h 114300"/>
                <a:gd name="connsiteX23" fmla="*/ 101088 w 102320"/>
                <a:gd name="connsiteY23" fmla="*/ 85142 h 114300"/>
                <a:gd name="connsiteX24" fmla="*/ 97476 w 102320"/>
                <a:gd name="connsiteY24" fmla="*/ 72164 h 114300"/>
                <a:gd name="connsiteX25" fmla="*/ 97437 w 102320"/>
                <a:gd name="connsiteY25" fmla="*/ 72142 h 114300"/>
                <a:gd name="connsiteX26" fmla="*/ 70700 w 102320"/>
                <a:gd name="connsiteY26" fmla="*/ 57150 h 114300"/>
                <a:gd name="connsiteX27" fmla="*/ 97437 w 102320"/>
                <a:gd name="connsiteY27" fmla="*/ 42158 h 114300"/>
                <a:gd name="connsiteX28" fmla="*/ 101100 w 102320"/>
                <a:gd name="connsiteY28" fmla="*/ 29195 h 114300"/>
                <a:gd name="connsiteX29" fmla="*/ 101094 w 102320"/>
                <a:gd name="connsiteY29"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320" h="114300">
                  <a:moveTo>
                    <a:pt x="101094" y="29185"/>
                  </a:moveTo>
                  <a:cubicBezTo>
                    <a:pt x="98518" y="24598"/>
                    <a:pt x="92712" y="22968"/>
                    <a:pt x="88125" y="25544"/>
                  </a:cubicBezTo>
                  <a:cubicBezTo>
                    <a:pt x="88124" y="25544"/>
                    <a:pt x="88122" y="25545"/>
                    <a:pt x="88121" y="25546"/>
                  </a:cubicBezTo>
                  <a:lnTo>
                    <a:pt x="60765" y="40891"/>
                  </a:lnTo>
                  <a:lnTo>
                    <a:pt x="60765" y="9525"/>
                  </a:lnTo>
                  <a:cubicBezTo>
                    <a:pt x="60765" y="4264"/>
                    <a:pt x="56501" y="0"/>
                    <a:pt x="51240" y="0"/>
                  </a:cubicBezTo>
                  <a:cubicBezTo>
                    <a:pt x="45980" y="0"/>
                    <a:pt x="41715" y="4264"/>
                    <a:pt x="41715" y="9525"/>
                  </a:cubicBezTo>
                  <a:lnTo>
                    <a:pt x="41715" y="40881"/>
                  </a:lnTo>
                  <a:lnTo>
                    <a:pt x="14369" y="25546"/>
                  </a:lnTo>
                  <a:cubicBezTo>
                    <a:pt x="9839" y="22871"/>
                    <a:pt x="3999" y="24375"/>
                    <a:pt x="1324" y="28906"/>
                  </a:cubicBezTo>
                  <a:cubicBezTo>
                    <a:pt x="-1350" y="33436"/>
                    <a:pt x="154" y="39275"/>
                    <a:pt x="4684" y="41950"/>
                  </a:cubicBezTo>
                  <a:cubicBezTo>
                    <a:pt x="4806" y="42022"/>
                    <a:pt x="4929" y="42091"/>
                    <a:pt x="5053" y="42158"/>
                  </a:cubicBezTo>
                  <a:lnTo>
                    <a:pt x="31771" y="57150"/>
                  </a:lnTo>
                  <a:lnTo>
                    <a:pt x="5044" y="72142"/>
                  </a:lnTo>
                  <a:cubicBezTo>
                    <a:pt x="457" y="74717"/>
                    <a:pt x="-1174" y="80523"/>
                    <a:pt x="1401" y="85111"/>
                  </a:cubicBezTo>
                  <a:cubicBezTo>
                    <a:pt x="3088" y="88116"/>
                    <a:pt x="6265" y="89975"/>
                    <a:pt x="9711" y="89973"/>
                  </a:cubicBezTo>
                  <a:cubicBezTo>
                    <a:pt x="11340" y="89975"/>
                    <a:pt x="12941" y="89555"/>
                    <a:pt x="14359" y="88754"/>
                  </a:cubicBezTo>
                  <a:lnTo>
                    <a:pt x="41706" y="73419"/>
                  </a:lnTo>
                  <a:lnTo>
                    <a:pt x="41706" y="104775"/>
                  </a:lnTo>
                  <a:cubicBezTo>
                    <a:pt x="41706" y="110036"/>
                    <a:pt x="45970" y="114300"/>
                    <a:pt x="51231" y="114300"/>
                  </a:cubicBezTo>
                  <a:cubicBezTo>
                    <a:pt x="56491" y="114300"/>
                    <a:pt x="60756" y="110036"/>
                    <a:pt x="60756" y="104775"/>
                  </a:cubicBezTo>
                  <a:lnTo>
                    <a:pt x="60756" y="73409"/>
                  </a:lnTo>
                  <a:lnTo>
                    <a:pt x="88111" y="88754"/>
                  </a:lnTo>
                  <a:cubicBezTo>
                    <a:pt x="92692" y="91340"/>
                    <a:pt x="98502" y="89723"/>
                    <a:pt x="101088" y="85142"/>
                  </a:cubicBezTo>
                  <a:cubicBezTo>
                    <a:pt x="103674" y="80561"/>
                    <a:pt x="102057" y="74750"/>
                    <a:pt x="97476" y="72164"/>
                  </a:cubicBezTo>
                  <a:cubicBezTo>
                    <a:pt x="97463" y="72158"/>
                    <a:pt x="97450" y="72150"/>
                    <a:pt x="97437" y="72142"/>
                  </a:cubicBezTo>
                  <a:lnTo>
                    <a:pt x="70700" y="57150"/>
                  </a:lnTo>
                  <a:lnTo>
                    <a:pt x="97437" y="42158"/>
                  </a:lnTo>
                  <a:cubicBezTo>
                    <a:pt x="102028" y="39590"/>
                    <a:pt x="103668" y="33786"/>
                    <a:pt x="101100" y="29195"/>
                  </a:cubicBezTo>
                  <a:cubicBezTo>
                    <a:pt x="101098" y="29191"/>
                    <a:pt x="101096" y="29188"/>
                    <a:pt x="101094" y="29185"/>
                  </a:cubicBezTo>
                  <a:close/>
                </a:path>
              </a:pathLst>
            </a:custGeom>
            <a:solidFill>
              <a:srgbClr val="98FF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grpSp>
      <p:grpSp>
        <p:nvGrpSpPr>
          <p:cNvPr id="64" name="グループ化 63">
            <a:extLst>
              <a:ext uri="{FF2B5EF4-FFF2-40B4-BE49-F238E27FC236}">
                <a16:creationId xmlns:a16="http://schemas.microsoft.com/office/drawing/2014/main" id="{F71BC25B-38E5-D3A7-9948-DD060AA58043}"/>
              </a:ext>
            </a:extLst>
          </p:cNvPr>
          <p:cNvGrpSpPr/>
          <p:nvPr/>
        </p:nvGrpSpPr>
        <p:grpSpPr>
          <a:xfrm>
            <a:off x="7126201" y="7593790"/>
            <a:ext cx="349523" cy="344852"/>
            <a:chOff x="3016364" y="2254438"/>
            <a:chExt cx="468909" cy="462643"/>
          </a:xfrm>
        </p:grpSpPr>
        <p:sp>
          <p:nvSpPr>
            <p:cNvPr id="66" name="フリーフォーム: 図形 65">
              <a:extLst>
                <a:ext uri="{FF2B5EF4-FFF2-40B4-BE49-F238E27FC236}">
                  <a16:creationId xmlns:a16="http://schemas.microsoft.com/office/drawing/2014/main" id="{71884695-686F-976A-0084-EFD3204B4010}"/>
                </a:ext>
              </a:extLst>
            </p:cNvPr>
            <p:cNvSpPr/>
            <p:nvPr/>
          </p:nvSpPr>
          <p:spPr>
            <a:xfrm>
              <a:off x="3016364" y="2494147"/>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sp>
          <p:nvSpPr>
            <p:cNvPr id="67" name="フリーフォーム: 図形 66">
              <a:extLst>
                <a:ext uri="{FF2B5EF4-FFF2-40B4-BE49-F238E27FC236}">
                  <a16:creationId xmlns:a16="http://schemas.microsoft.com/office/drawing/2014/main" id="{5EDB129F-1031-4F38-DEEA-B34128BB2C12}"/>
                </a:ext>
              </a:extLst>
            </p:cNvPr>
            <p:cNvSpPr/>
            <p:nvPr/>
          </p:nvSpPr>
          <p:spPr>
            <a:xfrm>
              <a:off x="3199613" y="2254438"/>
              <a:ext cx="285660" cy="319106"/>
            </a:xfrm>
            <a:custGeom>
              <a:avLst/>
              <a:gdLst>
                <a:gd name="connsiteX0" fmla="*/ 101094 w 102320"/>
                <a:gd name="connsiteY0" fmla="*/ 29185 h 114300"/>
                <a:gd name="connsiteX1" fmla="*/ 88125 w 102320"/>
                <a:gd name="connsiteY1" fmla="*/ 25544 h 114300"/>
                <a:gd name="connsiteX2" fmla="*/ 88121 w 102320"/>
                <a:gd name="connsiteY2" fmla="*/ 25546 h 114300"/>
                <a:gd name="connsiteX3" fmla="*/ 60765 w 102320"/>
                <a:gd name="connsiteY3" fmla="*/ 40891 h 114300"/>
                <a:gd name="connsiteX4" fmla="*/ 60765 w 102320"/>
                <a:gd name="connsiteY4" fmla="*/ 9525 h 114300"/>
                <a:gd name="connsiteX5" fmla="*/ 51240 w 102320"/>
                <a:gd name="connsiteY5" fmla="*/ 0 h 114300"/>
                <a:gd name="connsiteX6" fmla="*/ 41715 w 102320"/>
                <a:gd name="connsiteY6" fmla="*/ 9525 h 114300"/>
                <a:gd name="connsiteX7" fmla="*/ 41715 w 102320"/>
                <a:gd name="connsiteY7" fmla="*/ 40881 h 114300"/>
                <a:gd name="connsiteX8" fmla="*/ 14369 w 102320"/>
                <a:gd name="connsiteY8" fmla="*/ 25546 h 114300"/>
                <a:gd name="connsiteX9" fmla="*/ 1324 w 102320"/>
                <a:gd name="connsiteY9" fmla="*/ 28906 h 114300"/>
                <a:gd name="connsiteX10" fmla="*/ 4684 w 102320"/>
                <a:gd name="connsiteY10" fmla="*/ 41950 h 114300"/>
                <a:gd name="connsiteX11" fmla="*/ 5053 w 102320"/>
                <a:gd name="connsiteY11" fmla="*/ 42158 h 114300"/>
                <a:gd name="connsiteX12" fmla="*/ 31771 w 102320"/>
                <a:gd name="connsiteY12" fmla="*/ 57150 h 114300"/>
                <a:gd name="connsiteX13" fmla="*/ 5044 w 102320"/>
                <a:gd name="connsiteY13" fmla="*/ 72142 h 114300"/>
                <a:gd name="connsiteX14" fmla="*/ 1401 w 102320"/>
                <a:gd name="connsiteY14" fmla="*/ 85111 h 114300"/>
                <a:gd name="connsiteX15" fmla="*/ 9711 w 102320"/>
                <a:gd name="connsiteY15" fmla="*/ 89973 h 114300"/>
                <a:gd name="connsiteX16" fmla="*/ 14359 w 102320"/>
                <a:gd name="connsiteY16" fmla="*/ 88754 h 114300"/>
                <a:gd name="connsiteX17" fmla="*/ 41706 w 102320"/>
                <a:gd name="connsiteY17" fmla="*/ 73419 h 114300"/>
                <a:gd name="connsiteX18" fmla="*/ 41706 w 102320"/>
                <a:gd name="connsiteY18" fmla="*/ 104775 h 114300"/>
                <a:gd name="connsiteX19" fmla="*/ 51231 w 102320"/>
                <a:gd name="connsiteY19" fmla="*/ 114300 h 114300"/>
                <a:gd name="connsiteX20" fmla="*/ 60756 w 102320"/>
                <a:gd name="connsiteY20" fmla="*/ 104775 h 114300"/>
                <a:gd name="connsiteX21" fmla="*/ 60756 w 102320"/>
                <a:gd name="connsiteY21" fmla="*/ 73409 h 114300"/>
                <a:gd name="connsiteX22" fmla="*/ 88111 w 102320"/>
                <a:gd name="connsiteY22" fmla="*/ 88754 h 114300"/>
                <a:gd name="connsiteX23" fmla="*/ 101088 w 102320"/>
                <a:gd name="connsiteY23" fmla="*/ 85142 h 114300"/>
                <a:gd name="connsiteX24" fmla="*/ 97476 w 102320"/>
                <a:gd name="connsiteY24" fmla="*/ 72164 h 114300"/>
                <a:gd name="connsiteX25" fmla="*/ 97437 w 102320"/>
                <a:gd name="connsiteY25" fmla="*/ 72142 h 114300"/>
                <a:gd name="connsiteX26" fmla="*/ 70700 w 102320"/>
                <a:gd name="connsiteY26" fmla="*/ 57150 h 114300"/>
                <a:gd name="connsiteX27" fmla="*/ 97437 w 102320"/>
                <a:gd name="connsiteY27" fmla="*/ 42158 h 114300"/>
                <a:gd name="connsiteX28" fmla="*/ 101100 w 102320"/>
                <a:gd name="connsiteY28" fmla="*/ 29195 h 114300"/>
                <a:gd name="connsiteX29" fmla="*/ 101094 w 102320"/>
                <a:gd name="connsiteY29"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320" h="114300">
                  <a:moveTo>
                    <a:pt x="101094" y="29185"/>
                  </a:moveTo>
                  <a:cubicBezTo>
                    <a:pt x="98518" y="24598"/>
                    <a:pt x="92712" y="22968"/>
                    <a:pt x="88125" y="25544"/>
                  </a:cubicBezTo>
                  <a:cubicBezTo>
                    <a:pt x="88124" y="25544"/>
                    <a:pt x="88122" y="25545"/>
                    <a:pt x="88121" y="25546"/>
                  </a:cubicBezTo>
                  <a:lnTo>
                    <a:pt x="60765" y="40891"/>
                  </a:lnTo>
                  <a:lnTo>
                    <a:pt x="60765" y="9525"/>
                  </a:lnTo>
                  <a:cubicBezTo>
                    <a:pt x="60765" y="4264"/>
                    <a:pt x="56501" y="0"/>
                    <a:pt x="51240" y="0"/>
                  </a:cubicBezTo>
                  <a:cubicBezTo>
                    <a:pt x="45980" y="0"/>
                    <a:pt x="41715" y="4264"/>
                    <a:pt x="41715" y="9525"/>
                  </a:cubicBezTo>
                  <a:lnTo>
                    <a:pt x="41715" y="40881"/>
                  </a:lnTo>
                  <a:lnTo>
                    <a:pt x="14369" y="25546"/>
                  </a:lnTo>
                  <a:cubicBezTo>
                    <a:pt x="9839" y="22871"/>
                    <a:pt x="3999" y="24375"/>
                    <a:pt x="1324" y="28906"/>
                  </a:cubicBezTo>
                  <a:cubicBezTo>
                    <a:pt x="-1350" y="33436"/>
                    <a:pt x="154" y="39275"/>
                    <a:pt x="4684" y="41950"/>
                  </a:cubicBezTo>
                  <a:cubicBezTo>
                    <a:pt x="4806" y="42022"/>
                    <a:pt x="4929" y="42091"/>
                    <a:pt x="5053" y="42158"/>
                  </a:cubicBezTo>
                  <a:lnTo>
                    <a:pt x="31771" y="57150"/>
                  </a:lnTo>
                  <a:lnTo>
                    <a:pt x="5044" y="72142"/>
                  </a:lnTo>
                  <a:cubicBezTo>
                    <a:pt x="457" y="74717"/>
                    <a:pt x="-1174" y="80523"/>
                    <a:pt x="1401" y="85111"/>
                  </a:cubicBezTo>
                  <a:cubicBezTo>
                    <a:pt x="3088" y="88116"/>
                    <a:pt x="6265" y="89975"/>
                    <a:pt x="9711" y="89973"/>
                  </a:cubicBezTo>
                  <a:cubicBezTo>
                    <a:pt x="11340" y="89975"/>
                    <a:pt x="12941" y="89555"/>
                    <a:pt x="14359" y="88754"/>
                  </a:cubicBezTo>
                  <a:lnTo>
                    <a:pt x="41706" y="73419"/>
                  </a:lnTo>
                  <a:lnTo>
                    <a:pt x="41706" y="104775"/>
                  </a:lnTo>
                  <a:cubicBezTo>
                    <a:pt x="41706" y="110036"/>
                    <a:pt x="45970" y="114300"/>
                    <a:pt x="51231" y="114300"/>
                  </a:cubicBezTo>
                  <a:cubicBezTo>
                    <a:pt x="56491" y="114300"/>
                    <a:pt x="60756" y="110036"/>
                    <a:pt x="60756" y="104775"/>
                  </a:cubicBezTo>
                  <a:lnTo>
                    <a:pt x="60756" y="73409"/>
                  </a:lnTo>
                  <a:lnTo>
                    <a:pt x="88111" y="88754"/>
                  </a:lnTo>
                  <a:cubicBezTo>
                    <a:pt x="92692" y="91340"/>
                    <a:pt x="98502" y="89723"/>
                    <a:pt x="101088" y="85142"/>
                  </a:cubicBezTo>
                  <a:cubicBezTo>
                    <a:pt x="103674" y="80561"/>
                    <a:pt x="102057" y="74750"/>
                    <a:pt x="97476" y="72164"/>
                  </a:cubicBezTo>
                  <a:cubicBezTo>
                    <a:pt x="97463" y="72158"/>
                    <a:pt x="97450" y="72150"/>
                    <a:pt x="97437" y="72142"/>
                  </a:cubicBezTo>
                  <a:lnTo>
                    <a:pt x="70700" y="57150"/>
                  </a:lnTo>
                  <a:lnTo>
                    <a:pt x="97437" y="42158"/>
                  </a:lnTo>
                  <a:cubicBezTo>
                    <a:pt x="102028" y="39590"/>
                    <a:pt x="103668" y="33786"/>
                    <a:pt x="101100" y="29195"/>
                  </a:cubicBezTo>
                  <a:cubicBezTo>
                    <a:pt x="101098" y="29191"/>
                    <a:pt x="101096" y="29188"/>
                    <a:pt x="101094" y="29185"/>
                  </a:cubicBezTo>
                  <a:close/>
                </a:path>
              </a:pathLst>
            </a:custGeom>
            <a:solidFill>
              <a:srgbClr val="98FF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grpSp>
      <p:grpSp>
        <p:nvGrpSpPr>
          <p:cNvPr id="10" name="グループ化 9">
            <a:extLst>
              <a:ext uri="{FF2B5EF4-FFF2-40B4-BE49-F238E27FC236}">
                <a16:creationId xmlns:a16="http://schemas.microsoft.com/office/drawing/2014/main" id="{9AD54F99-02D5-2927-74B0-5E992039DDF7}"/>
              </a:ext>
            </a:extLst>
          </p:cNvPr>
          <p:cNvGrpSpPr/>
          <p:nvPr/>
        </p:nvGrpSpPr>
        <p:grpSpPr>
          <a:xfrm>
            <a:off x="145641" y="4050458"/>
            <a:ext cx="6559449" cy="2696921"/>
            <a:chOff x="249633" y="5106513"/>
            <a:chExt cx="6559449" cy="2595855"/>
          </a:xfrm>
        </p:grpSpPr>
        <p:sp>
          <p:nvSpPr>
            <p:cNvPr id="8" name="四角形: 角を丸くする 7">
              <a:extLst>
                <a:ext uri="{FF2B5EF4-FFF2-40B4-BE49-F238E27FC236}">
                  <a16:creationId xmlns:a16="http://schemas.microsoft.com/office/drawing/2014/main" id="{3D65EF37-EF64-4064-07D0-5FB89CC8B922}"/>
                </a:ext>
              </a:extLst>
            </p:cNvPr>
            <p:cNvSpPr/>
            <p:nvPr/>
          </p:nvSpPr>
          <p:spPr>
            <a:xfrm>
              <a:off x="249633" y="5106513"/>
              <a:ext cx="6559449" cy="2595855"/>
            </a:xfrm>
            <a:prstGeom prst="roundRect">
              <a:avLst>
                <a:gd name="adj" fmla="val 10833"/>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l"/>
              </a:pPr>
              <a:endParaRPr kumimoji="1" lang="ja-JP" altLang="en-US"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sp>
          <p:nvSpPr>
            <p:cNvPr id="2" name="正方形/長方形 1">
              <a:extLst>
                <a:ext uri="{FF2B5EF4-FFF2-40B4-BE49-F238E27FC236}">
                  <a16:creationId xmlns:a16="http://schemas.microsoft.com/office/drawing/2014/main" id="{187EC175-1F17-AD57-3939-04CCE2F90C39}"/>
                </a:ext>
              </a:extLst>
            </p:cNvPr>
            <p:cNvSpPr/>
            <p:nvPr/>
          </p:nvSpPr>
          <p:spPr>
            <a:xfrm>
              <a:off x="513362" y="5201708"/>
              <a:ext cx="4024011" cy="3071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2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熱中症</a:t>
              </a:r>
              <a:r>
                <a:rPr lang="ja-JP" altLang="en-US"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が</a:t>
              </a:r>
              <a:r>
                <a:rPr lang="ja-JP" altLang="en-US" sz="22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疑われる場合</a:t>
              </a:r>
              <a:r>
                <a:rPr lang="ja-JP" altLang="en-US"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には</a:t>
              </a:r>
              <a:endParaRPr lang="en-US" altLang="ja-JP"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endParaRPr>
            </a:p>
          </p:txBody>
        </p:sp>
        <p:sp>
          <p:nvSpPr>
            <p:cNvPr id="32" name="テキスト ボックス 31">
              <a:extLst>
                <a:ext uri="{FF2B5EF4-FFF2-40B4-BE49-F238E27FC236}">
                  <a16:creationId xmlns:a16="http://schemas.microsoft.com/office/drawing/2014/main" id="{550C3135-D887-5E15-94EA-86420D4E1D23}"/>
                </a:ext>
              </a:extLst>
            </p:cNvPr>
            <p:cNvSpPr txBox="1"/>
            <p:nvPr/>
          </p:nvSpPr>
          <p:spPr>
            <a:xfrm>
              <a:off x="463528" y="5674631"/>
              <a:ext cx="1768433" cy="2000548"/>
            </a:xfrm>
            <a:prstGeom prst="rect">
              <a:avLst/>
            </a:prstGeom>
            <a:noFill/>
          </p:spPr>
          <p:txBody>
            <a:bodyPr wrap="none" rtlCol="0">
              <a:spAutoFit/>
            </a:bodyPr>
            <a:lstStyle/>
            <a:p>
              <a:pPr algn="ctr"/>
              <a:r>
                <a:rPr kumimoji="1" lang="en-US" altLang="ja-JP"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01</a:t>
              </a:r>
              <a:r>
                <a:rPr lang="ja-JP" altLang="en-US"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 作業を中断</a:t>
              </a:r>
              <a:endParaRPr lang="en-US" altLang="ja-JP"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pPr algn="ctr"/>
              <a:endParaRPr kumimoji="1"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（代表的な症状）</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marL="171450" indent="-171450">
                <a:buFont typeface="Arial" panose="020B0604020202020204" pitchFamily="34" charset="0"/>
                <a:buChar char="•"/>
              </a:pP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汗をかかない、体が熱い</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marL="171450" indent="-171450">
                <a:buFont typeface="Arial" panose="020B0604020202020204" pitchFamily="34" charset="0"/>
                <a:buChar char="•"/>
              </a:pP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めまい、吐き気、頭痛</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marL="171450" indent="-171450">
                <a:buFont typeface="Arial" panose="020B0604020202020204" pitchFamily="34" charset="0"/>
                <a:buChar char="•"/>
              </a:pP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倦怠感、判断力低下</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sp>
          <p:nvSpPr>
            <p:cNvPr id="33" name="テキスト ボックス 32">
              <a:extLst>
                <a:ext uri="{FF2B5EF4-FFF2-40B4-BE49-F238E27FC236}">
                  <a16:creationId xmlns:a16="http://schemas.microsoft.com/office/drawing/2014/main" id="{09180E09-04C0-B98E-5353-9FDB4E93FF23}"/>
                </a:ext>
              </a:extLst>
            </p:cNvPr>
            <p:cNvSpPr txBox="1"/>
            <p:nvPr/>
          </p:nvSpPr>
          <p:spPr>
            <a:xfrm>
              <a:off x="2613886" y="5674631"/>
              <a:ext cx="1847217" cy="2015936"/>
            </a:xfrm>
            <a:prstGeom prst="rect">
              <a:avLst/>
            </a:prstGeom>
            <a:noFill/>
          </p:spPr>
          <p:txBody>
            <a:bodyPr wrap="square" rtlCol="0">
              <a:spAutoFit/>
            </a:bodyPr>
            <a:lstStyle/>
            <a:p>
              <a:pPr algn="ctr"/>
              <a:r>
                <a:rPr kumimoji="1" lang="en-US" altLang="ja-JP"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02</a:t>
              </a:r>
              <a:r>
                <a:rPr lang="ja-JP" altLang="en-US"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 応急処置</a:t>
              </a:r>
              <a:endParaRPr lang="en-US" altLang="ja-JP"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pPr algn="ctr"/>
              <a:endParaRPr kumimoji="1"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kumimoji="1"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endParaRPr kumimoji="1" lang="en-US" altLang="ja-JP"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marL="171450" indent="-171450">
                <a:buFont typeface="Arial" panose="020B0604020202020204" pitchFamily="34" charset="0"/>
                <a:buChar char="•"/>
              </a:pPr>
              <a:endParaRPr kumimoji="1"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marL="171450" indent="-171450">
                <a:buFont typeface="Arial" panose="020B0604020202020204" pitchFamily="34" charset="0"/>
                <a:buChar char="•"/>
              </a:pPr>
              <a:r>
                <a:rPr kumimoji="1"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涼しい環境へ避難</a:t>
              </a:r>
              <a:endParaRPr kumimoji="1"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marL="171450" indent="-171450">
                <a:buFont typeface="Arial" panose="020B0604020202020204" pitchFamily="34" charset="0"/>
                <a:buChar char="•"/>
              </a:pP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衣服をゆるめ体を冷やす</a:t>
              </a:r>
              <a:endParaRPr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marL="171450" indent="-171450">
                <a:buFont typeface="Arial" panose="020B0604020202020204" pitchFamily="34" charset="0"/>
                <a:buChar char="•"/>
              </a:pPr>
              <a:r>
                <a:rPr kumimoji="1"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水分・塩分</a:t>
              </a: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を補給</a:t>
              </a:r>
              <a:endParaRPr kumimoji="1"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p:txBody>
        </p:sp>
        <p:sp>
          <p:nvSpPr>
            <p:cNvPr id="34" name="テキスト ボックス 33">
              <a:extLst>
                <a:ext uri="{FF2B5EF4-FFF2-40B4-BE49-F238E27FC236}">
                  <a16:creationId xmlns:a16="http://schemas.microsoft.com/office/drawing/2014/main" id="{6C0CDF25-F825-C2CC-FE1F-C16383DA7C9E}"/>
                </a:ext>
              </a:extLst>
            </p:cNvPr>
            <p:cNvSpPr txBox="1"/>
            <p:nvPr/>
          </p:nvSpPr>
          <p:spPr>
            <a:xfrm>
              <a:off x="4716979" y="5656835"/>
              <a:ext cx="1872955" cy="2015936"/>
            </a:xfrm>
            <a:prstGeom prst="rect">
              <a:avLst/>
            </a:prstGeom>
            <a:noFill/>
          </p:spPr>
          <p:txBody>
            <a:bodyPr wrap="square" rtlCol="0">
              <a:spAutoFit/>
            </a:bodyPr>
            <a:lstStyle/>
            <a:p>
              <a:pPr algn="ctr"/>
              <a:r>
                <a:rPr kumimoji="1" lang="en-US" altLang="ja-JP"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03</a:t>
              </a:r>
              <a:r>
                <a:rPr lang="ja-JP" altLang="en-US"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rPr>
                <a:t> 病院へ</a:t>
              </a:r>
              <a:endParaRPr lang="en-US" altLang="ja-JP" sz="1400" b="1">
                <a:solidFill>
                  <a:srgbClr val="14CEE5"/>
                </a:solidFill>
                <a:latin typeface="BIZ UDPゴシック" panose="020B0400000000000000" pitchFamily="50" charset="-128"/>
                <a:ea typeface="BIZ UDPゴシック" panose="020B0400000000000000" pitchFamily="50" charset="-128"/>
                <a:cs typeface="M+ 1p heavy" panose="020B0803020203020204" pitchFamily="50" charset="-128"/>
              </a:endParaRPr>
            </a:p>
            <a:p>
              <a:pPr algn="ctr"/>
              <a:endParaRPr kumimoji="1"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lang="en-US" altLang="ja-JP" sz="12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kumimoji="1" lang="en-US" altLang="ja-JP"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kumimoji="1" lang="en-US" altLang="ja-JP"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pPr algn="ctr"/>
              <a:endParaRPr kumimoji="1" lang="en-US" altLang="ja-JP" sz="11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endParaRPr>
            </a:p>
            <a:p>
              <a:r>
                <a:rPr kumimoji="1"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応急処置をしても症状が改善しない場合は医療機関</a:t>
              </a:r>
              <a:r>
                <a:rPr lang="ja-JP" altLang="en-US"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で診療を受けましょう</a:t>
              </a:r>
              <a:r>
                <a:rPr kumimoji="1" lang="en-US" altLang="ja-JP" sz="1000" b="1">
                  <a:solidFill>
                    <a:srgbClr val="4648B9"/>
                  </a:solidFill>
                  <a:latin typeface="BIZ UDPゴシック" panose="020B0400000000000000" pitchFamily="50" charset="-128"/>
                  <a:ea typeface="BIZ UDPゴシック" panose="020B0400000000000000" pitchFamily="50" charset="-128"/>
                  <a:cs typeface="M+ 1p medium" panose="020B0603020203020204" pitchFamily="50" charset="-128"/>
                </a:rPr>
                <a:t>!!</a:t>
              </a:r>
            </a:p>
          </p:txBody>
        </p:sp>
        <p:pic>
          <p:nvPicPr>
            <p:cNvPr id="52" name="図 51" descr="光 が含まれている画像&#10;&#10;自動的に生成された説明">
              <a:extLst>
                <a:ext uri="{FF2B5EF4-FFF2-40B4-BE49-F238E27FC236}">
                  <a16:creationId xmlns:a16="http://schemas.microsoft.com/office/drawing/2014/main" id="{4ABEF056-00F3-B9AA-9257-922DDF6F5B7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47277" y="5930874"/>
              <a:ext cx="1557469" cy="921373"/>
            </a:xfrm>
            <a:prstGeom prst="rect">
              <a:avLst/>
            </a:prstGeom>
          </p:spPr>
        </p:pic>
        <p:pic>
          <p:nvPicPr>
            <p:cNvPr id="54" name="図 53">
              <a:extLst>
                <a:ext uri="{FF2B5EF4-FFF2-40B4-BE49-F238E27FC236}">
                  <a16:creationId xmlns:a16="http://schemas.microsoft.com/office/drawing/2014/main" id="{C92F867D-99FA-B193-6A07-F88B4B23E85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b="-1"/>
            <a:stretch/>
          </p:blipFill>
          <p:spPr>
            <a:xfrm>
              <a:off x="2901905" y="6028143"/>
              <a:ext cx="1211610" cy="878778"/>
            </a:xfrm>
            <a:prstGeom prst="rect">
              <a:avLst/>
            </a:prstGeom>
          </p:spPr>
        </p:pic>
        <p:pic>
          <p:nvPicPr>
            <p:cNvPr id="56" name="図 55">
              <a:extLst>
                <a:ext uri="{FF2B5EF4-FFF2-40B4-BE49-F238E27FC236}">
                  <a16:creationId xmlns:a16="http://schemas.microsoft.com/office/drawing/2014/main" id="{1CCB728C-550B-41B4-86BB-9D654A9D384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707546" y="5949213"/>
              <a:ext cx="1578899" cy="1184174"/>
            </a:xfrm>
            <a:prstGeom prst="rect">
              <a:avLst/>
            </a:prstGeom>
          </p:spPr>
        </p:pic>
        <p:sp>
          <p:nvSpPr>
            <p:cNvPr id="145" name="フリーフォーム: 図形 144">
              <a:extLst>
                <a:ext uri="{FF2B5EF4-FFF2-40B4-BE49-F238E27FC236}">
                  <a16:creationId xmlns:a16="http://schemas.microsoft.com/office/drawing/2014/main" id="{11E94D47-84B2-C460-D846-A9E4CE623310}"/>
                </a:ext>
              </a:extLst>
            </p:cNvPr>
            <p:cNvSpPr/>
            <p:nvPr/>
          </p:nvSpPr>
          <p:spPr>
            <a:xfrm>
              <a:off x="360356" y="5196798"/>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grpSp>
          <p:nvGrpSpPr>
            <p:cNvPr id="68" name="グループ化 67">
              <a:extLst>
                <a:ext uri="{FF2B5EF4-FFF2-40B4-BE49-F238E27FC236}">
                  <a16:creationId xmlns:a16="http://schemas.microsoft.com/office/drawing/2014/main" id="{50091588-7057-1632-8324-AA8B94B02965}"/>
                </a:ext>
              </a:extLst>
            </p:cNvPr>
            <p:cNvGrpSpPr/>
            <p:nvPr/>
          </p:nvGrpSpPr>
          <p:grpSpPr>
            <a:xfrm>
              <a:off x="3896018" y="5221470"/>
              <a:ext cx="349522" cy="344851"/>
              <a:chOff x="3016364" y="2254438"/>
              <a:chExt cx="468909" cy="462643"/>
            </a:xfrm>
          </p:grpSpPr>
          <p:sp>
            <p:nvSpPr>
              <p:cNvPr id="69" name="フリーフォーム: 図形 68">
                <a:extLst>
                  <a:ext uri="{FF2B5EF4-FFF2-40B4-BE49-F238E27FC236}">
                    <a16:creationId xmlns:a16="http://schemas.microsoft.com/office/drawing/2014/main" id="{5DFB83A8-C580-4B4A-1CC5-EB479C8D9E01}"/>
                  </a:ext>
                </a:extLst>
              </p:cNvPr>
              <p:cNvSpPr/>
              <p:nvPr/>
            </p:nvSpPr>
            <p:spPr>
              <a:xfrm>
                <a:off x="3016364" y="2494147"/>
                <a:ext cx="199211" cy="222934"/>
              </a:xfrm>
              <a:custGeom>
                <a:avLst/>
                <a:gdLst>
                  <a:gd name="connsiteX0" fmla="*/ 100915 w 102137"/>
                  <a:gd name="connsiteY0" fmla="*/ 29185 h 114300"/>
                  <a:gd name="connsiteX1" fmla="*/ 87952 w 102137"/>
                  <a:gd name="connsiteY1" fmla="*/ 25546 h 114300"/>
                  <a:gd name="connsiteX2" fmla="*/ 60606 w 102137"/>
                  <a:gd name="connsiteY2" fmla="*/ 40881 h 114300"/>
                  <a:gd name="connsiteX3" fmla="*/ 60606 w 102137"/>
                  <a:gd name="connsiteY3" fmla="*/ 9525 h 114300"/>
                  <a:gd name="connsiteX4" fmla="*/ 51081 w 102137"/>
                  <a:gd name="connsiteY4" fmla="*/ 0 h 114300"/>
                  <a:gd name="connsiteX5" fmla="*/ 41556 w 102137"/>
                  <a:gd name="connsiteY5" fmla="*/ 9525 h 114300"/>
                  <a:gd name="connsiteX6" fmla="*/ 41556 w 102137"/>
                  <a:gd name="connsiteY6" fmla="*/ 40881 h 114300"/>
                  <a:gd name="connsiteX7" fmla="*/ 14209 w 102137"/>
                  <a:gd name="connsiteY7" fmla="*/ 25546 h 114300"/>
                  <a:gd name="connsiteX8" fmla="*/ 1232 w 102137"/>
                  <a:gd name="connsiteY8" fmla="*/ 29158 h 114300"/>
                  <a:gd name="connsiteX9" fmla="*/ 4844 w 102137"/>
                  <a:gd name="connsiteY9" fmla="*/ 42135 h 114300"/>
                  <a:gd name="connsiteX10" fmla="*/ 4884 w 102137"/>
                  <a:gd name="connsiteY10" fmla="*/ 42158 h 114300"/>
                  <a:gd name="connsiteX11" fmla="*/ 31612 w 102137"/>
                  <a:gd name="connsiteY11" fmla="*/ 57150 h 114300"/>
                  <a:gd name="connsiteX12" fmla="*/ 4884 w 102137"/>
                  <a:gd name="connsiteY12" fmla="*/ 72142 h 114300"/>
                  <a:gd name="connsiteX13" fmla="*/ 1210 w 102137"/>
                  <a:gd name="connsiteY13" fmla="*/ 85102 h 114300"/>
                  <a:gd name="connsiteX14" fmla="*/ 14169 w 102137"/>
                  <a:gd name="connsiteY14" fmla="*/ 88776 h 114300"/>
                  <a:gd name="connsiteX15" fmla="*/ 14209 w 102137"/>
                  <a:gd name="connsiteY15" fmla="*/ 88754 h 114300"/>
                  <a:gd name="connsiteX16" fmla="*/ 41556 w 102137"/>
                  <a:gd name="connsiteY16" fmla="*/ 73419 h 114300"/>
                  <a:gd name="connsiteX17" fmla="*/ 41556 w 102137"/>
                  <a:gd name="connsiteY17" fmla="*/ 104775 h 114300"/>
                  <a:gd name="connsiteX18" fmla="*/ 51081 w 102137"/>
                  <a:gd name="connsiteY18" fmla="*/ 114300 h 114300"/>
                  <a:gd name="connsiteX19" fmla="*/ 60606 w 102137"/>
                  <a:gd name="connsiteY19" fmla="*/ 104775 h 114300"/>
                  <a:gd name="connsiteX20" fmla="*/ 60606 w 102137"/>
                  <a:gd name="connsiteY20" fmla="*/ 73419 h 114300"/>
                  <a:gd name="connsiteX21" fmla="*/ 87952 w 102137"/>
                  <a:gd name="connsiteY21" fmla="*/ 88754 h 114300"/>
                  <a:gd name="connsiteX22" fmla="*/ 100915 w 102137"/>
                  <a:gd name="connsiteY22" fmla="*/ 85115 h 114300"/>
                  <a:gd name="connsiteX23" fmla="*/ 97275 w 102137"/>
                  <a:gd name="connsiteY23" fmla="*/ 72146 h 114300"/>
                  <a:gd name="connsiteX24" fmla="*/ 97267 w 102137"/>
                  <a:gd name="connsiteY24" fmla="*/ 72142 h 114300"/>
                  <a:gd name="connsiteX25" fmla="*/ 70550 w 102137"/>
                  <a:gd name="connsiteY25" fmla="*/ 57150 h 114300"/>
                  <a:gd name="connsiteX26" fmla="*/ 97267 w 102137"/>
                  <a:gd name="connsiteY26" fmla="*/ 42158 h 114300"/>
                  <a:gd name="connsiteX27" fmla="*/ 100919 w 102137"/>
                  <a:gd name="connsiteY27" fmla="*/ 29192 h 114300"/>
                  <a:gd name="connsiteX28" fmla="*/ 100915 w 102137"/>
                  <a:gd name="connsiteY28"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37" h="114300">
                    <a:moveTo>
                      <a:pt x="100915" y="29185"/>
                    </a:moveTo>
                    <a:cubicBezTo>
                      <a:pt x="98339" y="24602"/>
                      <a:pt x="92536" y="22973"/>
                      <a:pt x="87952" y="25546"/>
                    </a:cubicBezTo>
                    <a:lnTo>
                      <a:pt x="60606" y="40881"/>
                    </a:lnTo>
                    <a:lnTo>
                      <a:pt x="60606" y="9525"/>
                    </a:lnTo>
                    <a:cubicBezTo>
                      <a:pt x="60606" y="4264"/>
                      <a:pt x="56341" y="0"/>
                      <a:pt x="51081" y="0"/>
                    </a:cubicBezTo>
                    <a:cubicBezTo>
                      <a:pt x="45820" y="0"/>
                      <a:pt x="41556" y="4264"/>
                      <a:pt x="41556" y="9525"/>
                    </a:cubicBezTo>
                    <a:lnTo>
                      <a:pt x="41556" y="40881"/>
                    </a:lnTo>
                    <a:lnTo>
                      <a:pt x="14209" y="25546"/>
                    </a:lnTo>
                    <a:cubicBezTo>
                      <a:pt x="9629" y="22960"/>
                      <a:pt x="3819" y="24577"/>
                      <a:pt x="1232" y="29158"/>
                    </a:cubicBezTo>
                    <a:cubicBezTo>
                      <a:pt x="-1354" y="33739"/>
                      <a:pt x="264" y="39550"/>
                      <a:pt x="4844" y="42135"/>
                    </a:cubicBezTo>
                    <a:cubicBezTo>
                      <a:pt x="4858" y="42142"/>
                      <a:pt x="4871" y="42150"/>
                      <a:pt x="4884" y="42158"/>
                    </a:cubicBezTo>
                    <a:lnTo>
                      <a:pt x="31612" y="57150"/>
                    </a:lnTo>
                    <a:lnTo>
                      <a:pt x="4884" y="72142"/>
                    </a:lnTo>
                    <a:cubicBezTo>
                      <a:pt x="291" y="74706"/>
                      <a:pt x="-1355" y="80508"/>
                      <a:pt x="1210" y="85102"/>
                    </a:cubicBezTo>
                    <a:cubicBezTo>
                      <a:pt x="3774" y="89695"/>
                      <a:pt x="9576" y="91340"/>
                      <a:pt x="14169" y="88776"/>
                    </a:cubicBezTo>
                    <a:cubicBezTo>
                      <a:pt x="14183" y="88769"/>
                      <a:pt x="14196" y="88762"/>
                      <a:pt x="14209" y="88754"/>
                    </a:cubicBezTo>
                    <a:lnTo>
                      <a:pt x="41556" y="73419"/>
                    </a:lnTo>
                    <a:lnTo>
                      <a:pt x="41556" y="104775"/>
                    </a:lnTo>
                    <a:cubicBezTo>
                      <a:pt x="41556" y="110036"/>
                      <a:pt x="45820" y="114300"/>
                      <a:pt x="51081" y="114300"/>
                    </a:cubicBezTo>
                    <a:cubicBezTo>
                      <a:pt x="56341" y="114300"/>
                      <a:pt x="60606" y="110036"/>
                      <a:pt x="60606" y="104775"/>
                    </a:cubicBezTo>
                    <a:lnTo>
                      <a:pt x="60606" y="73419"/>
                    </a:lnTo>
                    <a:lnTo>
                      <a:pt x="87952" y="88754"/>
                    </a:lnTo>
                    <a:cubicBezTo>
                      <a:pt x="92536" y="91327"/>
                      <a:pt x="98339" y="89698"/>
                      <a:pt x="100915" y="85115"/>
                    </a:cubicBezTo>
                    <a:cubicBezTo>
                      <a:pt x="103491" y="80529"/>
                      <a:pt x="101861" y="74723"/>
                      <a:pt x="97275" y="72146"/>
                    </a:cubicBezTo>
                    <a:cubicBezTo>
                      <a:pt x="97272" y="72145"/>
                      <a:pt x="97270" y="72143"/>
                      <a:pt x="97267" y="72142"/>
                    </a:cubicBezTo>
                    <a:lnTo>
                      <a:pt x="70550" y="57150"/>
                    </a:lnTo>
                    <a:lnTo>
                      <a:pt x="97267" y="42158"/>
                    </a:lnTo>
                    <a:cubicBezTo>
                      <a:pt x="101856" y="39586"/>
                      <a:pt x="103491" y="33780"/>
                      <a:pt x="100919" y="29192"/>
                    </a:cubicBezTo>
                    <a:cubicBezTo>
                      <a:pt x="100918" y="29189"/>
                      <a:pt x="100916" y="29187"/>
                      <a:pt x="100915" y="29185"/>
                    </a:cubicBezTo>
                    <a:close/>
                  </a:path>
                </a:pathLst>
              </a:custGeom>
              <a:solidFill>
                <a:srgbClr val="98FF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sp>
            <p:nvSpPr>
              <p:cNvPr id="70" name="フリーフォーム: 図形 69">
                <a:extLst>
                  <a:ext uri="{FF2B5EF4-FFF2-40B4-BE49-F238E27FC236}">
                    <a16:creationId xmlns:a16="http://schemas.microsoft.com/office/drawing/2014/main" id="{01362317-FDCB-7892-18B7-E3A1B2F6C2E0}"/>
                  </a:ext>
                </a:extLst>
              </p:cNvPr>
              <p:cNvSpPr/>
              <p:nvPr/>
            </p:nvSpPr>
            <p:spPr>
              <a:xfrm>
                <a:off x="3199613" y="2254438"/>
                <a:ext cx="285660" cy="319106"/>
              </a:xfrm>
              <a:custGeom>
                <a:avLst/>
                <a:gdLst>
                  <a:gd name="connsiteX0" fmla="*/ 101094 w 102320"/>
                  <a:gd name="connsiteY0" fmla="*/ 29185 h 114300"/>
                  <a:gd name="connsiteX1" fmla="*/ 88125 w 102320"/>
                  <a:gd name="connsiteY1" fmla="*/ 25544 h 114300"/>
                  <a:gd name="connsiteX2" fmla="*/ 88121 w 102320"/>
                  <a:gd name="connsiteY2" fmla="*/ 25546 h 114300"/>
                  <a:gd name="connsiteX3" fmla="*/ 60765 w 102320"/>
                  <a:gd name="connsiteY3" fmla="*/ 40891 h 114300"/>
                  <a:gd name="connsiteX4" fmla="*/ 60765 w 102320"/>
                  <a:gd name="connsiteY4" fmla="*/ 9525 h 114300"/>
                  <a:gd name="connsiteX5" fmla="*/ 51240 w 102320"/>
                  <a:gd name="connsiteY5" fmla="*/ 0 h 114300"/>
                  <a:gd name="connsiteX6" fmla="*/ 41715 w 102320"/>
                  <a:gd name="connsiteY6" fmla="*/ 9525 h 114300"/>
                  <a:gd name="connsiteX7" fmla="*/ 41715 w 102320"/>
                  <a:gd name="connsiteY7" fmla="*/ 40881 h 114300"/>
                  <a:gd name="connsiteX8" fmla="*/ 14369 w 102320"/>
                  <a:gd name="connsiteY8" fmla="*/ 25546 h 114300"/>
                  <a:gd name="connsiteX9" fmla="*/ 1324 w 102320"/>
                  <a:gd name="connsiteY9" fmla="*/ 28906 h 114300"/>
                  <a:gd name="connsiteX10" fmla="*/ 4684 w 102320"/>
                  <a:gd name="connsiteY10" fmla="*/ 41950 h 114300"/>
                  <a:gd name="connsiteX11" fmla="*/ 5053 w 102320"/>
                  <a:gd name="connsiteY11" fmla="*/ 42158 h 114300"/>
                  <a:gd name="connsiteX12" fmla="*/ 31771 w 102320"/>
                  <a:gd name="connsiteY12" fmla="*/ 57150 h 114300"/>
                  <a:gd name="connsiteX13" fmla="*/ 5044 w 102320"/>
                  <a:gd name="connsiteY13" fmla="*/ 72142 h 114300"/>
                  <a:gd name="connsiteX14" fmla="*/ 1401 w 102320"/>
                  <a:gd name="connsiteY14" fmla="*/ 85111 h 114300"/>
                  <a:gd name="connsiteX15" fmla="*/ 9711 w 102320"/>
                  <a:gd name="connsiteY15" fmla="*/ 89973 h 114300"/>
                  <a:gd name="connsiteX16" fmla="*/ 14359 w 102320"/>
                  <a:gd name="connsiteY16" fmla="*/ 88754 h 114300"/>
                  <a:gd name="connsiteX17" fmla="*/ 41706 w 102320"/>
                  <a:gd name="connsiteY17" fmla="*/ 73419 h 114300"/>
                  <a:gd name="connsiteX18" fmla="*/ 41706 w 102320"/>
                  <a:gd name="connsiteY18" fmla="*/ 104775 h 114300"/>
                  <a:gd name="connsiteX19" fmla="*/ 51231 w 102320"/>
                  <a:gd name="connsiteY19" fmla="*/ 114300 h 114300"/>
                  <a:gd name="connsiteX20" fmla="*/ 60756 w 102320"/>
                  <a:gd name="connsiteY20" fmla="*/ 104775 h 114300"/>
                  <a:gd name="connsiteX21" fmla="*/ 60756 w 102320"/>
                  <a:gd name="connsiteY21" fmla="*/ 73409 h 114300"/>
                  <a:gd name="connsiteX22" fmla="*/ 88111 w 102320"/>
                  <a:gd name="connsiteY22" fmla="*/ 88754 h 114300"/>
                  <a:gd name="connsiteX23" fmla="*/ 101088 w 102320"/>
                  <a:gd name="connsiteY23" fmla="*/ 85142 h 114300"/>
                  <a:gd name="connsiteX24" fmla="*/ 97476 w 102320"/>
                  <a:gd name="connsiteY24" fmla="*/ 72164 h 114300"/>
                  <a:gd name="connsiteX25" fmla="*/ 97437 w 102320"/>
                  <a:gd name="connsiteY25" fmla="*/ 72142 h 114300"/>
                  <a:gd name="connsiteX26" fmla="*/ 70700 w 102320"/>
                  <a:gd name="connsiteY26" fmla="*/ 57150 h 114300"/>
                  <a:gd name="connsiteX27" fmla="*/ 97437 w 102320"/>
                  <a:gd name="connsiteY27" fmla="*/ 42158 h 114300"/>
                  <a:gd name="connsiteX28" fmla="*/ 101100 w 102320"/>
                  <a:gd name="connsiteY28" fmla="*/ 29195 h 114300"/>
                  <a:gd name="connsiteX29" fmla="*/ 101094 w 102320"/>
                  <a:gd name="connsiteY29" fmla="*/ 291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320" h="114300">
                    <a:moveTo>
                      <a:pt x="101094" y="29185"/>
                    </a:moveTo>
                    <a:cubicBezTo>
                      <a:pt x="98518" y="24598"/>
                      <a:pt x="92712" y="22968"/>
                      <a:pt x="88125" y="25544"/>
                    </a:cubicBezTo>
                    <a:cubicBezTo>
                      <a:pt x="88124" y="25544"/>
                      <a:pt x="88122" y="25545"/>
                      <a:pt x="88121" y="25546"/>
                    </a:cubicBezTo>
                    <a:lnTo>
                      <a:pt x="60765" y="40891"/>
                    </a:lnTo>
                    <a:lnTo>
                      <a:pt x="60765" y="9525"/>
                    </a:lnTo>
                    <a:cubicBezTo>
                      <a:pt x="60765" y="4264"/>
                      <a:pt x="56501" y="0"/>
                      <a:pt x="51240" y="0"/>
                    </a:cubicBezTo>
                    <a:cubicBezTo>
                      <a:pt x="45980" y="0"/>
                      <a:pt x="41715" y="4264"/>
                      <a:pt x="41715" y="9525"/>
                    </a:cubicBezTo>
                    <a:lnTo>
                      <a:pt x="41715" y="40881"/>
                    </a:lnTo>
                    <a:lnTo>
                      <a:pt x="14369" y="25546"/>
                    </a:lnTo>
                    <a:cubicBezTo>
                      <a:pt x="9839" y="22871"/>
                      <a:pt x="3999" y="24375"/>
                      <a:pt x="1324" y="28906"/>
                    </a:cubicBezTo>
                    <a:cubicBezTo>
                      <a:pt x="-1350" y="33436"/>
                      <a:pt x="154" y="39275"/>
                      <a:pt x="4684" y="41950"/>
                    </a:cubicBezTo>
                    <a:cubicBezTo>
                      <a:pt x="4806" y="42022"/>
                      <a:pt x="4929" y="42091"/>
                      <a:pt x="5053" y="42158"/>
                    </a:cubicBezTo>
                    <a:lnTo>
                      <a:pt x="31771" y="57150"/>
                    </a:lnTo>
                    <a:lnTo>
                      <a:pt x="5044" y="72142"/>
                    </a:lnTo>
                    <a:cubicBezTo>
                      <a:pt x="457" y="74717"/>
                      <a:pt x="-1174" y="80523"/>
                      <a:pt x="1401" y="85111"/>
                    </a:cubicBezTo>
                    <a:cubicBezTo>
                      <a:pt x="3088" y="88116"/>
                      <a:pt x="6265" y="89975"/>
                      <a:pt x="9711" y="89973"/>
                    </a:cubicBezTo>
                    <a:cubicBezTo>
                      <a:pt x="11340" y="89975"/>
                      <a:pt x="12941" y="89555"/>
                      <a:pt x="14359" y="88754"/>
                    </a:cubicBezTo>
                    <a:lnTo>
                      <a:pt x="41706" y="73419"/>
                    </a:lnTo>
                    <a:lnTo>
                      <a:pt x="41706" y="104775"/>
                    </a:lnTo>
                    <a:cubicBezTo>
                      <a:pt x="41706" y="110036"/>
                      <a:pt x="45970" y="114300"/>
                      <a:pt x="51231" y="114300"/>
                    </a:cubicBezTo>
                    <a:cubicBezTo>
                      <a:pt x="56491" y="114300"/>
                      <a:pt x="60756" y="110036"/>
                      <a:pt x="60756" y="104775"/>
                    </a:cubicBezTo>
                    <a:lnTo>
                      <a:pt x="60756" y="73409"/>
                    </a:lnTo>
                    <a:lnTo>
                      <a:pt x="88111" y="88754"/>
                    </a:lnTo>
                    <a:cubicBezTo>
                      <a:pt x="92692" y="91340"/>
                      <a:pt x="98502" y="89723"/>
                      <a:pt x="101088" y="85142"/>
                    </a:cubicBezTo>
                    <a:cubicBezTo>
                      <a:pt x="103674" y="80561"/>
                      <a:pt x="102057" y="74750"/>
                      <a:pt x="97476" y="72164"/>
                    </a:cubicBezTo>
                    <a:cubicBezTo>
                      <a:pt x="97463" y="72158"/>
                      <a:pt x="97450" y="72150"/>
                      <a:pt x="97437" y="72142"/>
                    </a:cubicBezTo>
                    <a:lnTo>
                      <a:pt x="70700" y="57150"/>
                    </a:lnTo>
                    <a:lnTo>
                      <a:pt x="97437" y="42158"/>
                    </a:lnTo>
                    <a:cubicBezTo>
                      <a:pt x="102028" y="39590"/>
                      <a:pt x="103668" y="33786"/>
                      <a:pt x="101100" y="29195"/>
                    </a:cubicBezTo>
                    <a:cubicBezTo>
                      <a:pt x="101098" y="29191"/>
                      <a:pt x="101096" y="29188"/>
                      <a:pt x="101094" y="29185"/>
                    </a:cubicBezTo>
                    <a:close/>
                  </a:path>
                </a:pathLst>
              </a:custGeom>
              <a:solidFill>
                <a:srgbClr val="98FF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grpSp>
        <p:grpSp>
          <p:nvGrpSpPr>
            <p:cNvPr id="76" name="グループ化 75">
              <a:extLst>
                <a:ext uri="{FF2B5EF4-FFF2-40B4-BE49-F238E27FC236}">
                  <a16:creationId xmlns:a16="http://schemas.microsoft.com/office/drawing/2014/main" id="{192130D0-120B-1E5B-822D-27117F581F34}"/>
                </a:ext>
              </a:extLst>
            </p:cNvPr>
            <p:cNvGrpSpPr/>
            <p:nvPr/>
          </p:nvGrpSpPr>
          <p:grpSpPr>
            <a:xfrm>
              <a:off x="4509910" y="6341972"/>
              <a:ext cx="288594" cy="281065"/>
              <a:chOff x="9037733" y="6306883"/>
              <a:chExt cx="547687" cy="533400"/>
            </a:xfrm>
          </p:grpSpPr>
          <p:sp>
            <p:nvSpPr>
              <p:cNvPr id="72" name="フリーフォーム: 図形 71">
                <a:extLst>
                  <a:ext uri="{FF2B5EF4-FFF2-40B4-BE49-F238E27FC236}">
                    <a16:creationId xmlns:a16="http://schemas.microsoft.com/office/drawing/2014/main" id="{0EFB9B46-729E-E7DA-A649-C9B4820EEC1B}"/>
                  </a:ext>
                </a:extLst>
              </p:cNvPr>
              <p:cNvSpPr/>
              <p:nvPr/>
            </p:nvSpPr>
            <p:spPr>
              <a:xfrm>
                <a:off x="9037733" y="6306883"/>
                <a:ext cx="319087" cy="533400"/>
              </a:xfrm>
              <a:custGeom>
                <a:avLst/>
                <a:gdLst>
                  <a:gd name="connsiteX0" fmla="*/ 119063 w 319087"/>
                  <a:gd name="connsiteY0" fmla="*/ 0 h 533400"/>
                  <a:gd name="connsiteX1" fmla="*/ 0 w 319087"/>
                  <a:gd name="connsiteY1" fmla="*/ 0 h 533400"/>
                  <a:gd name="connsiteX2" fmla="*/ 200025 w 319087"/>
                  <a:gd name="connsiteY2" fmla="*/ 266700 h 533400"/>
                  <a:gd name="connsiteX3" fmla="*/ 0 w 319087"/>
                  <a:gd name="connsiteY3" fmla="*/ 533400 h 533400"/>
                  <a:gd name="connsiteX4" fmla="*/ 119063 w 319087"/>
                  <a:gd name="connsiteY4" fmla="*/ 533400 h 533400"/>
                  <a:gd name="connsiteX5" fmla="*/ 319088 w 319087"/>
                  <a:gd name="connsiteY5" fmla="*/ 266700 h 533400"/>
                  <a:gd name="connsiteX6" fmla="*/ 119063 w 319087"/>
                  <a:gd name="connsiteY6"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533400">
                    <a:moveTo>
                      <a:pt x="119063" y="0"/>
                    </a:moveTo>
                    <a:lnTo>
                      <a:pt x="0" y="0"/>
                    </a:lnTo>
                    <a:lnTo>
                      <a:pt x="200025" y="266700"/>
                    </a:lnTo>
                    <a:lnTo>
                      <a:pt x="0" y="533400"/>
                    </a:lnTo>
                    <a:lnTo>
                      <a:pt x="119063" y="533400"/>
                    </a:lnTo>
                    <a:lnTo>
                      <a:pt x="319088" y="266700"/>
                    </a:lnTo>
                    <a:lnTo>
                      <a:pt x="119063" y="0"/>
                    </a:lnTo>
                    <a:close/>
                  </a:path>
                </a:pathLst>
              </a:custGeom>
              <a:solidFill>
                <a:srgbClr val="14CE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sp>
            <p:nvSpPr>
              <p:cNvPr id="75" name="フリーフォーム: 図形 74">
                <a:extLst>
                  <a:ext uri="{FF2B5EF4-FFF2-40B4-BE49-F238E27FC236}">
                    <a16:creationId xmlns:a16="http://schemas.microsoft.com/office/drawing/2014/main" id="{FCAE98F2-0E51-4FF0-A0CB-A5BA413894CC}"/>
                  </a:ext>
                </a:extLst>
              </p:cNvPr>
              <p:cNvSpPr/>
              <p:nvPr/>
            </p:nvSpPr>
            <p:spPr>
              <a:xfrm>
                <a:off x="9266333" y="6306883"/>
                <a:ext cx="319087" cy="533400"/>
              </a:xfrm>
              <a:custGeom>
                <a:avLst/>
                <a:gdLst>
                  <a:gd name="connsiteX0" fmla="*/ 119063 w 319087"/>
                  <a:gd name="connsiteY0" fmla="*/ 0 h 533400"/>
                  <a:gd name="connsiteX1" fmla="*/ 0 w 319087"/>
                  <a:gd name="connsiteY1" fmla="*/ 0 h 533400"/>
                  <a:gd name="connsiteX2" fmla="*/ 200025 w 319087"/>
                  <a:gd name="connsiteY2" fmla="*/ 266700 h 533400"/>
                  <a:gd name="connsiteX3" fmla="*/ 0 w 319087"/>
                  <a:gd name="connsiteY3" fmla="*/ 533400 h 533400"/>
                  <a:gd name="connsiteX4" fmla="*/ 119063 w 319087"/>
                  <a:gd name="connsiteY4" fmla="*/ 533400 h 533400"/>
                  <a:gd name="connsiteX5" fmla="*/ 319088 w 319087"/>
                  <a:gd name="connsiteY5" fmla="*/ 266700 h 533400"/>
                  <a:gd name="connsiteX6" fmla="*/ 119063 w 319087"/>
                  <a:gd name="connsiteY6"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533400">
                    <a:moveTo>
                      <a:pt x="119063" y="0"/>
                    </a:moveTo>
                    <a:lnTo>
                      <a:pt x="0" y="0"/>
                    </a:lnTo>
                    <a:lnTo>
                      <a:pt x="200025" y="266700"/>
                    </a:lnTo>
                    <a:lnTo>
                      <a:pt x="0" y="533400"/>
                    </a:lnTo>
                    <a:lnTo>
                      <a:pt x="119063" y="533400"/>
                    </a:lnTo>
                    <a:lnTo>
                      <a:pt x="319088" y="266700"/>
                    </a:lnTo>
                    <a:lnTo>
                      <a:pt x="119063" y="0"/>
                    </a:lnTo>
                    <a:close/>
                  </a:path>
                </a:pathLst>
              </a:custGeom>
              <a:solidFill>
                <a:srgbClr val="14CEE5"/>
              </a:solidFill>
              <a:ln w="9525" cap="flat">
                <a:noFill/>
                <a:prstDash val="solid"/>
                <a:miter/>
              </a:ln>
            </p:spPr>
            <p:txBody>
              <a:bodyPr rtlCol="0" anchor="ctr"/>
              <a:lstStyle/>
              <a:p>
                <a:endParaRPr lang="ja-JP" altLang="en-US" b="1">
                  <a:latin typeface="BIZ UDPゴシック" panose="020B0400000000000000" pitchFamily="50" charset="-128"/>
                  <a:ea typeface="BIZ UDPゴシック" panose="020B0400000000000000" pitchFamily="50" charset="-128"/>
                </a:endParaRPr>
              </a:p>
            </p:txBody>
          </p:sp>
        </p:grpSp>
      </p:grpSp>
      <p:sp>
        <p:nvSpPr>
          <p:cNvPr id="58" name="テキスト ボックス 57">
            <a:extLst>
              <a:ext uri="{FF2B5EF4-FFF2-40B4-BE49-F238E27FC236}">
                <a16:creationId xmlns:a16="http://schemas.microsoft.com/office/drawing/2014/main" id="{C4D273A7-8188-7136-6DBA-CEF9E5950A14}"/>
              </a:ext>
            </a:extLst>
          </p:cNvPr>
          <p:cNvSpPr txBox="1"/>
          <p:nvPr/>
        </p:nvSpPr>
        <p:spPr>
          <a:xfrm>
            <a:off x="-6643943" y="4355525"/>
            <a:ext cx="5977980" cy="338554"/>
          </a:xfrm>
          <a:prstGeom prst="rect">
            <a:avLst/>
          </a:prstGeom>
          <a:noFill/>
          <a:ln>
            <a:noFill/>
          </a:ln>
        </p:spPr>
        <p:txBody>
          <a:bodyPr wrap="square">
            <a:spAutoFit/>
          </a:bodyPr>
          <a:lstStyle/>
          <a:p>
            <a:pPr algn="ctr"/>
            <a:r>
              <a:rPr lang="ja-JP" altLang="en-US" sz="1600">
                <a:solidFill>
                  <a:prstClr val="black"/>
                </a:solidFill>
                <a:latin typeface="BIZ UDPゴシック" panose="020B0400000000000000" pitchFamily="50" charset="-128"/>
                <a:ea typeface="BIZ UDPゴシック" panose="020B0400000000000000" pitchFamily="50" charset="-128"/>
              </a:rPr>
              <a:t>　</a:t>
            </a:r>
            <a:endParaRPr lang="en-US" altLang="ja-JP" sz="1600" b="1">
              <a:solidFill>
                <a:srgbClr val="4648B9"/>
              </a:solidFill>
              <a:latin typeface="BIZ UDPゴシック" panose="020B0400000000000000" pitchFamily="50" charset="-128"/>
              <a:ea typeface="BIZ UDPゴシック" panose="020B0400000000000000" pitchFamily="50" charset="-128"/>
            </a:endParaRPr>
          </a:p>
        </p:txBody>
      </p:sp>
      <p:sp>
        <p:nvSpPr>
          <p:cNvPr id="60" name="テキスト ボックス 59">
            <a:extLst>
              <a:ext uri="{FF2B5EF4-FFF2-40B4-BE49-F238E27FC236}">
                <a16:creationId xmlns:a16="http://schemas.microsoft.com/office/drawing/2014/main" id="{3F12304C-A092-9F0A-C036-3A3C6E122A9A}"/>
              </a:ext>
            </a:extLst>
          </p:cNvPr>
          <p:cNvSpPr txBox="1"/>
          <p:nvPr/>
        </p:nvSpPr>
        <p:spPr>
          <a:xfrm>
            <a:off x="355969" y="7455445"/>
            <a:ext cx="6229578" cy="400110"/>
          </a:xfrm>
          <a:prstGeom prst="rect">
            <a:avLst/>
          </a:prstGeom>
          <a:solidFill>
            <a:schemeClr val="bg1"/>
          </a:solidFill>
          <a:ln>
            <a:noFill/>
          </a:ln>
        </p:spPr>
        <p:txBody>
          <a:bodyPr wrap="square">
            <a:spAutoFit/>
          </a:bodyPr>
          <a:lstStyle/>
          <a:p>
            <a:pPr algn="ctr"/>
            <a:r>
              <a:rPr lang="ja-JP" altLang="en-US" sz="2000">
                <a:solidFill>
                  <a:srgbClr val="4648B9"/>
                </a:solidFill>
                <a:latin typeface="BIZ UDPゴシック" panose="020B0400000000000000" pitchFamily="50" charset="-128"/>
                <a:ea typeface="BIZ UDPゴシック" panose="020B0400000000000000" pitchFamily="50" charset="-128"/>
              </a:rPr>
              <a:t>キャッチフレーズ：</a:t>
            </a:r>
            <a:r>
              <a:rPr lang="ja-JP" altLang="en-US" sz="2000" b="1">
                <a:solidFill>
                  <a:srgbClr val="4648B9"/>
                </a:solidFill>
                <a:latin typeface="BIZ UDPゴシック" panose="020B0400000000000000" pitchFamily="50" charset="-128"/>
                <a:ea typeface="BIZ UDPゴシック" panose="020B0400000000000000" pitchFamily="50" charset="-128"/>
              </a:rPr>
              <a:t>いのちをうばう、夏のひとり作業</a:t>
            </a:r>
            <a:endParaRPr lang="en-US" altLang="ja-JP" sz="2000" b="1">
              <a:solidFill>
                <a:srgbClr val="4648B9"/>
              </a:solidFill>
              <a:latin typeface="BIZ UDPゴシック" panose="020B0400000000000000" pitchFamily="50" charset="-128"/>
              <a:ea typeface="BIZ UDPゴシック" panose="020B0400000000000000" pitchFamily="50" charset="-128"/>
            </a:endParaRPr>
          </a:p>
        </p:txBody>
      </p:sp>
      <p:sp>
        <p:nvSpPr>
          <p:cNvPr id="15" name="フローチャート: 結合子 14">
            <a:extLst>
              <a:ext uri="{FF2B5EF4-FFF2-40B4-BE49-F238E27FC236}">
                <a16:creationId xmlns:a16="http://schemas.microsoft.com/office/drawing/2014/main" id="{45ECFBF8-2F7E-84DA-E080-971A01180A0D}"/>
              </a:ext>
            </a:extLst>
          </p:cNvPr>
          <p:cNvSpPr/>
          <p:nvPr/>
        </p:nvSpPr>
        <p:spPr>
          <a:xfrm>
            <a:off x="2870680" y="7772468"/>
            <a:ext cx="3805532" cy="2040162"/>
          </a:xfrm>
          <a:prstGeom prst="flowChartConnector">
            <a:avLst/>
          </a:prstGeom>
          <a:solidFill>
            <a:srgbClr val="FFFA8F"/>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A94C5798-C63B-7206-A2BF-0D401158E649}"/>
              </a:ext>
            </a:extLst>
          </p:cNvPr>
          <p:cNvSpPr txBox="1"/>
          <p:nvPr/>
        </p:nvSpPr>
        <p:spPr>
          <a:xfrm>
            <a:off x="3100706" y="8170881"/>
            <a:ext cx="3564146" cy="1154162"/>
          </a:xfrm>
          <a:prstGeom prst="rect">
            <a:avLst/>
          </a:prstGeom>
          <a:noFill/>
          <a:ln>
            <a:noFill/>
          </a:ln>
        </p:spPr>
        <p:txBody>
          <a:bodyPr wrap="square">
            <a:spAutoFit/>
          </a:bodyPr>
          <a:lstStyle/>
          <a:p>
            <a:pPr algn="ctr"/>
            <a:r>
              <a:rPr lang="ja-JP" altLang="en-US" sz="1600" b="1">
                <a:solidFill>
                  <a:srgbClr val="14CEE5"/>
                </a:solidFill>
                <a:latin typeface="BIZ UDPゴシック" panose="020B0400000000000000" pitchFamily="50" charset="-128"/>
                <a:ea typeface="BIZ UDPゴシック" panose="020B0400000000000000" pitchFamily="50" charset="-128"/>
              </a:rPr>
              <a:t>農作業中の熱中症死亡事故の</a:t>
            </a:r>
            <a:endParaRPr lang="en-US" altLang="ja-JP" sz="1600" b="1">
              <a:solidFill>
                <a:srgbClr val="14CEE5"/>
              </a:solidFill>
              <a:latin typeface="BIZ UDPゴシック" panose="020B0400000000000000" pitchFamily="50" charset="-128"/>
              <a:ea typeface="BIZ UDPゴシック" panose="020B0400000000000000" pitchFamily="50" charset="-128"/>
            </a:endParaRPr>
          </a:p>
          <a:p>
            <a:pPr algn="ctr"/>
            <a:r>
              <a:rPr lang="ja-JP" altLang="en-US" sz="1600" b="1">
                <a:solidFill>
                  <a:srgbClr val="14CEE5"/>
                </a:solidFill>
                <a:latin typeface="BIZ UDPゴシック" panose="020B0400000000000000" pitchFamily="50" charset="-128"/>
                <a:ea typeface="BIZ UDPゴシック" panose="020B0400000000000000" pitchFamily="50" charset="-128"/>
              </a:rPr>
              <a:t>多くは１人作業で発生しています。</a:t>
            </a:r>
            <a:endParaRPr lang="en-US" altLang="ja-JP" sz="1600" b="1">
              <a:solidFill>
                <a:srgbClr val="14CEE5"/>
              </a:solidFill>
              <a:latin typeface="BIZ UDPゴシック" panose="020B0400000000000000" pitchFamily="50" charset="-128"/>
              <a:ea typeface="BIZ UDPゴシック" panose="020B0400000000000000" pitchFamily="50" charset="-128"/>
            </a:endParaRPr>
          </a:p>
          <a:p>
            <a:pPr algn="ctr"/>
            <a:endParaRPr lang="en-US" altLang="ja-JP" sz="500" b="1">
              <a:solidFill>
                <a:srgbClr val="14CEE5"/>
              </a:solidFill>
              <a:latin typeface="BIZ UDPゴシック" panose="020B0400000000000000" pitchFamily="50" charset="-128"/>
              <a:ea typeface="BIZ UDPゴシック" panose="020B0400000000000000" pitchFamily="50" charset="-128"/>
            </a:endParaRPr>
          </a:p>
          <a:p>
            <a:pPr algn="ctr"/>
            <a:r>
              <a:rPr lang="ja-JP" altLang="en-US" sz="1600" b="1">
                <a:solidFill>
                  <a:srgbClr val="14CEE5"/>
                </a:solidFill>
                <a:latin typeface="BIZ UDPゴシック" panose="020B0400000000000000" pitchFamily="50" charset="-128"/>
                <a:ea typeface="BIZ UDPゴシック" panose="020B0400000000000000" pitchFamily="50" charset="-128"/>
              </a:rPr>
              <a:t>大切な人の命を守るため、</a:t>
            </a:r>
            <a:endParaRPr lang="en-US" altLang="ja-JP" sz="1600" b="1">
              <a:solidFill>
                <a:srgbClr val="14CEE5"/>
              </a:solidFill>
              <a:latin typeface="BIZ UDPゴシック" panose="020B0400000000000000" pitchFamily="50" charset="-128"/>
              <a:ea typeface="BIZ UDPゴシック" panose="020B0400000000000000" pitchFamily="50" charset="-128"/>
            </a:endParaRPr>
          </a:p>
          <a:p>
            <a:pPr algn="ctr"/>
            <a:r>
              <a:rPr lang="ja-JP" altLang="en-US" sz="1600" b="1">
                <a:solidFill>
                  <a:srgbClr val="14CEE5"/>
                </a:solidFill>
                <a:latin typeface="BIZ UDPゴシック" panose="020B0400000000000000" pitchFamily="50" charset="-128"/>
                <a:ea typeface="BIZ UDPゴシック" panose="020B0400000000000000" pitchFamily="50" charset="-128"/>
              </a:rPr>
              <a:t>家族や地域で声をかけあいましょう！</a:t>
            </a:r>
            <a:endParaRPr lang="en-US" altLang="ja-JP" sz="1600" b="1">
              <a:solidFill>
                <a:srgbClr val="14CEE5"/>
              </a:solidFill>
              <a:latin typeface="BIZ UDPゴシック" panose="020B0400000000000000" pitchFamily="50" charset="-128"/>
              <a:ea typeface="BIZ UDPゴシック" panose="020B0400000000000000" pitchFamily="50" charset="-128"/>
            </a:endParaRPr>
          </a:p>
        </p:txBody>
      </p:sp>
      <p:sp>
        <p:nvSpPr>
          <p:cNvPr id="62" name="フリーフォーム: 図形 61">
            <a:extLst>
              <a:ext uri="{FF2B5EF4-FFF2-40B4-BE49-F238E27FC236}">
                <a16:creationId xmlns:a16="http://schemas.microsoft.com/office/drawing/2014/main" id="{1F67F092-A02A-4E55-8907-3EB6571D13A3}"/>
              </a:ext>
            </a:extLst>
          </p:cNvPr>
          <p:cNvSpPr/>
          <p:nvPr/>
        </p:nvSpPr>
        <p:spPr>
          <a:xfrm>
            <a:off x="484608" y="7243590"/>
            <a:ext cx="6018900" cy="179096"/>
          </a:xfrm>
          <a:custGeom>
            <a:avLst/>
            <a:gdLst>
              <a:gd name="connsiteX0" fmla="*/ 1823234 w 2114642"/>
              <a:gd name="connsiteY0" fmla="*/ 216997 h 225320"/>
              <a:gd name="connsiteX1" fmla="*/ 1808162 w 2114642"/>
              <a:gd name="connsiteY1" fmla="*/ 202782 h 225320"/>
              <a:gd name="connsiteX2" fmla="*/ 1920549 w 2114642"/>
              <a:gd name="connsiteY2" fmla="*/ 199028 h 225320"/>
              <a:gd name="connsiteX3" fmla="*/ 1918258 w 2114642"/>
              <a:gd name="connsiteY3" fmla="*/ 202106 h 225320"/>
              <a:gd name="connsiteX4" fmla="*/ 1994297 w 2114642"/>
              <a:gd name="connsiteY4" fmla="*/ 212462 h 225320"/>
              <a:gd name="connsiteX5" fmla="*/ 1994297 w 2114642"/>
              <a:gd name="connsiteY5" fmla="*/ 213884 h 225320"/>
              <a:gd name="connsiteX6" fmla="*/ 2001210 w 2114642"/>
              <a:gd name="connsiteY6" fmla="*/ 214583 h 225320"/>
              <a:gd name="connsiteX7" fmla="*/ 1989697 w 2114642"/>
              <a:gd name="connsiteY7" fmla="*/ 205877 h 225320"/>
              <a:gd name="connsiteX8" fmla="*/ 2011819 w 2114642"/>
              <a:gd name="connsiteY8" fmla="*/ 194558 h 225320"/>
              <a:gd name="connsiteX9" fmla="*/ 2014632 w 2114642"/>
              <a:gd name="connsiteY9" fmla="*/ 201325 h 225320"/>
              <a:gd name="connsiteX10" fmla="*/ 2037188 w 2114642"/>
              <a:gd name="connsiteY10" fmla="*/ 198946 h 225320"/>
              <a:gd name="connsiteX11" fmla="*/ 2044102 w 2114642"/>
              <a:gd name="connsiteY11" fmla="*/ 208127 h 225320"/>
              <a:gd name="connsiteX12" fmla="*/ 2066294 w 2114642"/>
              <a:gd name="connsiteY12" fmla="*/ 194564 h 225320"/>
              <a:gd name="connsiteX13" fmla="*/ 2073167 w 2114642"/>
              <a:gd name="connsiteY13" fmla="*/ 179656 h 225320"/>
              <a:gd name="connsiteX14" fmla="*/ 2077913 w 2114642"/>
              <a:gd name="connsiteY14" fmla="*/ 186106 h 225320"/>
              <a:gd name="connsiteX15" fmla="*/ 2114643 w 2114642"/>
              <a:gd name="connsiteY15" fmla="*/ 173876 h 225320"/>
              <a:gd name="connsiteX16" fmla="*/ 2060185 w 2114642"/>
              <a:gd name="connsiteY16" fmla="*/ 131196 h 225320"/>
              <a:gd name="connsiteX17" fmla="*/ 2061213 w 2114642"/>
              <a:gd name="connsiteY17" fmla="*/ 125028 h 225320"/>
              <a:gd name="connsiteX18" fmla="*/ 2060185 w 2114642"/>
              <a:gd name="connsiteY18" fmla="*/ 128376 h 225320"/>
              <a:gd name="connsiteX19" fmla="*/ 2046311 w 2114642"/>
              <a:gd name="connsiteY19" fmla="*/ 114255 h 225320"/>
              <a:gd name="connsiteX20" fmla="*/ 2046581 w 2114642"/>
              <a:gd name="connsiteY20" fmla="*/ 116610 h 225320"/>
              <a:gd name="connsiteX21" fmla="*/ 2047174 w 2114642"/>
              <a:gd name="connsiteY21" fmla="*/ 115477 h 225320"/>
              <a:gd name="connsiteX22" fmla="*/ 2046857 w 2114642"/>
              <a:gd name="connsiteY22" fmla="*/ 118860 h 225320"/>
              <a:gd name="connsiteX23" fmla="*/ 2044026 w 2114642"/>
              <a:gd name="connsiteY23" fmla="*/ 121597 h 225320"/>
              <a:gd name="connsiteX24" fmla="*/ 2044508 w 2114642"/>
              <a:gd name="connsiteY24" fmla="*/ 120710 h 225320"/>
              <a:gd name="connsiteX25" fmla="*/ 2031068 w 2114642"/>
              <a:gd name="connsiteY25" fmla="*/ 120012 h 225320"/>
              <a:gd name="connsiteX26" fmla="*/ 2031009 w 2114642"/>
              <a:gd name="connsiteY26" fmla="*/ 112922 h 225320"/>
              <a:gd name="connsiteX27" fmla="*/ 1975711 w 2114642"/>
              <a:gd name="connsiteY27" fmla="*/ 91881 h 225320"/>
              <a:gd name="connsiteX28" fmla="*/ 1943445 w 2114642"/>
              <a:gd name="connsiteY28" fmla="*/ 89619 h 225320"/>
              <a:gd name="connsiteX29" fmla="*/ 1925001 w 2114642"/>
              <a:gd name="connsiteY29" fmla="*/ 73160 h 225320"/>
              <a:gd name="connsiteX30" fmla="*/ 1922704 w 2114642"/>
              <a:gd name="connsiteY30" fmla="*/ 81901 h 225320"/>
              <a:gd name="connsiteX31" fmla="*/ 1908877 w 2114642"/>
              <a:gd name="connsiteY31" fmla="*/ 72039 h 225320"/>
              <a:gd name="connsiteX32" fmla="*/ 1911080 w 2114642"/>
              <a:gd name="connsiteY32" fmla="*/ 64173 h 225320"/>
              <a:gd name="connsiteX33" fmla="*/ 1876605 w 2114642"/>
              <a:gd name="connsiteY33" fmla="*/ 64109 h 225320"/>
              <a:gd name="connsiteX34" fmla="*/ 1853532 w 2114642"/>
              <a:gd name="connsiteY34" fmla="*/ 50969 h 225320"/>
              <a:gd name="connsiteX35" fmla="*/ 1860487 w 2114642"/>
              <a:gd name="connsiteY35" fmla="*/ 58746 h 225320"/>
              <a:gd name="connsiteX36" fmla="*/ 1860041 w 2114642"/>
              <a:gd name="connsiteY36" fmla="*/ 61677 h 225320"/>
              <a:gd name="connsiteX37" fmla="*/ 1806846 w 2114642"/>
              <a:gd name="connsiteY37" fmla="*/ 51421 h 225320"/>
              <a:gd name="connsiteX38" fmla="*/ 1806846 w 2114642"/>
              <a:gd name="connsiteY38" fmla="*/ 48590 h 225320"/>
              <a:gd name="connsiteX39" fmla="*/ 1801354 w 2114642"/>
              <a:gd name="connsiteY39" fmla="*/ 77778 h 225320"/>
              <a:gd name="connsiteX40" fmla="*/ 1796760 w 2114642"/>
              <a:gd name="connsiteY40" fmla="*/ 72608 h 225320"/>
              <a:gd name="connsiteX41" fmla="*/ 1789846 w 2114642"/>
              <a:gd name="connsiteY41" fmla="*/ 77578 h 225320"/>
              <a:gd name="connsiteX42" fmla="*/ 1787491 w 2114642"/>
              <a:gd name="connsiteY42" fmla="*/ 69325 h 225320"/>
              <a:gd name="connsiteX43" fmla="*/ 1746878 w 2114642"/>
              <a:gd name="connsiteY43" fmla="*/ 66740 h 225320"/>
              <a:gd name="connsiteX44" fmla="*/ 1761322 w 2114642"/>
              <a:gd name="connsiteY44" fmla="*/ 98272 h 225320"/>
              <a:gd name="connsiteX45" fmla="*/ 1726760 w 2114642"/>
              <a:gd name="connsiteY45" fmla="*/ 86353 h 225320"/>
              <a:gd name="connsiteX46" fmla="*/ 1719846 w 2114642"/>
              <a:gd name="connsiteY46" fmla="*/ 75757 h 225320"/>
              <a:gd name="connsiteX47" fmla="*/ 1694529 w 2114642"/>
              <a:gd name="connsiteY47" fmla="*/ 78447 h 225320"/>
              <a:gd name="connsiteX48" fmla="*/ 1682940 w 2114642"/>
              <a:gd name="connsiteY48" fmla="*/ 66905 h 225320"/>
              <a:gd name="connsiteX49" fmla="*/ 1694470 w 2114642"/>
              <a:gd name="connsiteY49" fmla="*/ 67104 h 225320"/>
              <a:gd name="connsiteX50" fmla="*/ 1669136 w 2114642"/>
              <a:gd name="connsiteY50" fmla="*/ 49964 h 225320"/>
              <a:gd name="connsiteX51" fmla="*/ 1669036 w 2114642"/>
              <a:gd name="connsiteY51" fmla="*/ 50275 h 225320"/>
              <a:gd name="connsiteX52" fmla="*/ 1670164 w 2114642"/>
              <a:gd name="connsiteY52" fmla="*/ 51997 h 225320"/>
              <a:gd name="connsiteX53" fmla="*/ 1668554 w 2114642"/>
              <a:gd name="connsiteY53" fmla="*/ 52278 h 225320"/>
              <a:gd name="connsiteX54" fmla="*/ 1653018 w 2114642"/>
              <a:gd name="connsiteY54" fmla="*/ 61595 h 225320"/>
              <a:gd name="connsiteX55" fmla="*/ 1614038 w 2114642"/>
              <a:gd name="connsiteY55" fmla="*/ 56261 h 225320"/>
              <a:gd name="connsiteX56" fmla="*/ 1609444 w 2114642"/>
              <a:gd name="connsiteY56" fmla="*/ 68062 h 225320"/>
              <a:gd name="connsiteX57" fmla="*/ 1595617 w 2114642"/>
              <a:gd name="connsiteY57" fmla="*/ 61031 h 225320"/>
              <a:gd name="connsiteX58" fmla="*/ 1595617 w 2114642"/>
              <a:gd name="connsiteY58" fmla="*/ 51638 h 225320"/>
              <a:gd name="connsiteX59" fmla="*/ 1652084 w 2114642"/>
              <a:gd name="connsiteY59" fmla="*/ 48143 h 225320"/>
              <a:gd name="connsiteX60" fmla="*/ 1652389 w 2114642"/>
              <a:gd name="connsiteY60" fmla="*/ 43855 h 225320"/>
              <a:gd name="connsiteX61" fmla="*/ 1623495 w 2114642"/>
              <a:gd name="connsiteY61" fmla="*/ 47092 h 225320"/>
              <a:gd name="connsiteX62" fmla="*/ 1617832 w 2114642"/>
              <a:gd name="connsiteY62" fmla="*/ 29106 h 225320"/>
              <a:gd name="connsiteX63" fmla="*/ 1611453 w 2114642"/>
              <a:gd name="connsiteY63" fmla="*/ 38298 h 225320"/>
              <a:gd name="connsiteX64" fmla="*/ 1540783 w 2114642"/>
              <a:gd name="connsiteY64" fmla="*/ 29164 h 225320"/>
              <a:gd name="connsiteX65" fmla="*/ 1543908 w 2114642"/>
              <a:gd name="connsiteY65" fmla="*/ 33881 h 225320"/>
              <a:gd name="connsiteX66" fmla="*/ 1527673 w 2114642"/>
              <a:gd name="connsiteY66" fmla="*/ 31708 h 225320"/>
              <a:gd name="connsiteX67" fmla="*/ 1469667 w 2114642"/>
              <a:gd name="connsiteY67" fmla="*/ 12335 h 225320"/>
              <a:gd name="connsiteX68" fmla="*/ 1466595 w 2114642"/>
              <a:gd name="connsiteY68" fmla="*/ 23408 h 225320"/>
              <a:gd name="connsiteX69" fmla="*/ 1452973 w 2114642"/>
              <a:gd name="connsiteY69" fmla="*/ 21569 h 225320"/>
              <a:gd name="connsiteX70" fmla="*/ 1443228 w 2114642"/>
              <a:gd name="connsiteY70" fmla="*/ 26456 h 225320"/>
              <a:gd name="connsiteX71" fmla="*/ 1426076 w 2114642"/>
              <a:gd name="connsiteY71" fmla="*/ 25581 h 225320"/>
              <a:gd name="connsiteX72" fmla="*/ 1426076 w 2114642"/>
              <a:gd name="connsiteY72" fmla="*/ 25575 h 225320"/>
              <a:gd name="connsiteX73" fmla="*/ 1426035 w 2114642"/>
              <a:gd name="connsiteY73" fmla="*/ 25546 h 225320"/>
              <a:gd name="connsiteX74" fmla="*/ 1424696 w 2114642"/>
              <a:gd name="connsiteY74" fmla="*/ 24242 h 225320"/>
              <a:gd name="connsiteX75" fmla="*/ 1424772 w 2114642"/>
              <a:gd name="connsiteY75" fmla="*/ 25164 h 225320"/>
              <a:gd name="connsiteX76" fmla="*/ 1408754 w 2114642"/>
              <a:gd name="connsiteY76" fmla="*/ 28712 h 225320"/>
              <a:gd name="connsiteX77" fmla="*/ 1395144 w 2114642"/>
              <a:gd name="connsiteY77" fmla="*/ 40249 h 225320"/>
              <a:gd name="connsiteX78" fmla="*/ 1387237 w 2114642"/>
              <a:gd name="connsiteY78" fmla="*/ 24371 h 225320"/>
              <a:gd name="connsiteX79" fmla="*/ 1349861 w 2114642"/>
              <a:gd name="connsiteY79" fmla="*/ 31238 h 225320"/>
              <a:gd name="connsiteX80" fmla="*/ 1341714 w 2114642"/>
              <a:gd name="connsiteY80" fmla="*/ 0 h 225320"/>
              <a:gd name="connsiteX81" fmla="*/ 1325613 w 2114642"/>
              <a:gd name="connsiteY81" fmla="*/ 16477 h 225320"/>
              <a:gd name="connsiteX82" fmla="*/ 1327692 w 2114642"/>
              <a:gd name="connsiteY82" fmla="*/ 3842 h 225320"/>
              <a:gd name="connsiteX83" fmla="*/ 1313090 w 2114642"/>
              <a:gd name="connsiteY83" fmla="*/ 8893 h 225320"/>
              <a:gd name="connsiteX84" fmla="*/ 1305459 w 2114642"/>
              <a:gd name="connsiteY84" fmla="*/ 38851 h 225320"/>
              <a:gd name="connsiteX85" fmla="*/ 1308567 w 2114642"/>
              <a:gd name="connsiteY85" fmla="*/ 42369 h 225320"/>
              <a:gd name="connsiteX86" fmla="*/ 1280895 w 2114642"/>
              <a:gd name="connsiteY86" fmla="*/ 45547 h 225320"/>
              <a:gd name="connsiteX87" fmla="*/ 1281264 w 2114642"/>
              <a:gd name="connsiteY87" fmla="*/ 39878 h 225320"/>
              <a:gd name="connsiteX88" fmla="*/ 1270744 w 2114642"/>
              <a:gd name="connsiteY88" fmla="*/ 42751 h 225320"/>
              <a:gd name="connsiteX89" fmla="*/ 1270080 w 2114642"/>
              <a:gd name="connsiteY89" fmla="*/ 35497 h 225320"/>
              <a:gd name="connsiteX90" fmla="*/ 1255061 w 2114642"/>
              <a:gd name="connsiteY90" fmla="*/ 37746 h 225320"/>
              <a:gd name="connsiteX91" fmla="*/ 1257122 w 2114642"/>
              <a:gd name="connsiteY91" fmla="*/ 39702 h 225320"/>
              <a:gd name="connsiteX92" fmla="*/ 1235395 w 2114642"/>
              <a:gd name="connsiteY92" fmla="*/ 39367 h 225320"/>
              <a:gd name="connsiteX93" fmla="*/ 1235635 w 2114642"/>
              <a:gd name="connsiteY93" fmla="*/ 35338 h 225320"/>
              <a:gd name="connsiteX94" fmla="*/ 1179668 w 2114642"/>
              <a:gd name="connsiteY94" fmla="*/ 40566 h 225320"/>
              <a:gd name="connsiteX95" fmla="*/ 1182540 w 2114642"/>
              <a:gd name="connsiteY95" fmla="*/ 32342 h 225320"/>
              <a:gd name="connsiteX96" fmla="*/ 1171615 w 2114642"/>
              <a:gd name="connsiteY96" fmla="*/ 40912 h 225320"/>
              <a:gd name="connsiteX97" fmla="*/ 1171174 w 2114642"/>
              <a:gd name="connsiteY97" fmla="*/ 30809 h 225320"/>
              <a:gd name="connsiteX98" fmla="*/ 1155679 w 2114642"/>
              <a:gd name="connsiteY98" fmla="*/ 22967 h 225320"/>
              <a:gd name="connsiteX99" fmla="*/ 1158199 w 2114642"/>
              <a:gd name="connsiteY99" fmla="*/ 36201 h 225320"/>
              <a:gd name="connsiteX100" fmla="*/ 1148048 w 2114642"/>
              <a:gd name="connsiteY100" fmla="*/ 33411 h 225320"/>
              <a:gd name="connsiteX101" fmla="*/ 1142826 w 2114642"/>
              <a:gd name="connsiteY101" fmla="*/ 9751 h 225320"/>
              <a:gd name="connsiteX102" fmla="*/ 1135219 w 2114642"/>
              <a:gd name="connsiteY102" fmla="*/ 20183 h 225320"/>
              <a:gd name="connsiteX103" fmla="*/ 1133733 w 2114642"/>
              <a:gd name="connsiteY103" fmla="*/ 8500 h 225320"/>
              <a:gd name="connsiteX104" fmla="*/ 1118426 w 2114642"/>
              <a:gd name="connsiteY104" fmla="*/ 13604 h 225320"/>
              <a:gd name="connsiteX105" fmla="*/ 1116775 w 2114642"/>
              <a:gd name="connsiteY105" fmla="*/ 4770 h 225320"/>
              <a:gd name="connsiteX106" fmla="*/ 1100710 w 2114642"/>
              <a:gd name="connsiteY106" fmla="*/ 21246 h 225320"/>
              <a:gd name="connsiteX107" fmla="*/ 1110402 w 2114642"/>
              <a:gd name="connsiteY107" fmla="*/ 13945 h 225320"/>
              <a:gd name="connsiteX108" fmla="*/ 1109221 w 2114642"/>
              <a:gd name="connsiteY108" fmla="*/ 31020 h 225320"/>
              <a:gd name="connsiteX109" fmla="*/ 1088339 w 2114642"/>
              <a:gd name="connsiteY109" fmla="*/ 33922 h 225320"/>
              <a:gd name="connsiteX110" fmla="*/ 1093303 w 2114642"/>
              <a:gd name="connsiteY110" fmla="*/ 28847 h 225320"/>
              <a:gd name="connsiteX111" fmla="*/ 1074271 w 2114642"/>
              <a:gd name="connsiteY111" fmla="*/ 21945 h 225320"/>
              <a:gd name="connsiteX112" fmla="*/ 1074717 w 2114642"/>
              <a:gd name="connsiteY112" fmla="*/ 32066 h 225320"/>
              <a:gd name="connsiteX113" fmla="*/ 1069519 w 2114642"/>
              <a:gd name="connsiteY113" fmla="*/ 24177 h 225320"/>
              <a:gd name="connsiteX114" fmla="*/ 1052637 w 2114642"/>
              <a:gd name="connsiteY114" fmla="*/ 36219 h 225320"/>
              <a:gd name="connsiteX115" fmla="*/ 1053395 w 2114642"/>
              <a:gd name="connsiteY115" fmla="*/ 32001 h 225320"/>
              <a:gd name="connsiteX116" fmla="*/ 1047033 w 2114642"/>
              <a:gd name="connsiteY116" fmla="*/ 34040 h 225320"/>
              <a:gd name="connsiteX117" fmla="*/ 1049036 w 2114642"/>
              <a:gd name="connsiteY117" fmla="*/ 21393 h 225320"/>
              <a:gd name="connsiteX118" fmla="*/ 1042493 w 2114642"/>
              <a:gd name="connsiteY118" fmla="*/ 33429 h 225320"/>
              <a:gd name="connsiteX119" fmla="*/ 1032342 w 2114642"/>
              <a:gd name="connsiteY119" fmla="*/ 30609 h 225320"/>
              <a:gd name="connsiteX120" fmla="*/ 1034821 w 2114642"/>
              <a:gd name="connsiteY120" fmla="*/ 28078 h 225320"/>
              <a:gd name="connsiteX121" fmla="*/ 1001780 w 2114642"/>
              <a:gd name="connsiteY121" fmla="*/ 25023 h 225320"/>
              <a:gd name="connsiteX122" fmla="*/ 1001322 w 2114642"/>
              <a:gd name="connsiteY122" fmla="*/ 14908 h 225320"/>
              <a:gd name="connsiteX123" fmla="*/ 984411 w 2114642"/>
              <a:gd name="connsiteY123" fmla="*/ 26991 h 225320"/>
              <a:gd name="connsiteX124" fmla="*/ 963540 w 2114642"/>
              <a:gd name="connsiteY124" fmla="*/ 14092 h 225320"/>
              <a:gd name="connsiteX125" fmla="*/ 903720 w 2114642"/>
              <a:gd name="connsiteY125" fmla="*/ 21898 h 225320"/>
              <a:gd name="connsiteX126" fmla="*/ 851635 w 2114642"/>
              <a:gd name="connsiteY126" fmla="*/ 8893 h 225320"/>
              <a:gd name="connsiteX127" fmla="*/ 763296 w 2114642"/>
              <a:gd name="connsiteY127" fmla="*/ 27437 h 225320"/>
              <a:gd name="connsiteX128" fmla="*/ 690635 w 2114642"/>
              <a:gd name="connsiteY128" fmla="*/ 22315 h 225320"/>
              <a:gd name="connsiteX129" fmla="*/ 684637 w 2114642"/>
              <a:gd name="connsiteY129" fmla="*/ 31537 h 225320"/>
              <a:gd name="connsiteX130" fmla="*/ 627430 w 2114642"/>
              <a:gd name="connsiteY130" fmla="*/ 20506 h 225320"/>
              <a:gd name="connsiteX131" fmla="*/ 618637 w 2114642"/>
              <a:gd name="connsiteY131" fmla="*/ 26145 h 225320"/>
              <a:gd name="connsiteX132" fmla="*/ 621415 w 2114642"/>
              <a:gd name="connsiteY132" fmla="*/ 34187 h 225320"/>
              <a:gd name="connsiteX133" fmla="*/ 604628 w 2114642"/>
              <a:gd name="connsiteY133" fmla="*/ 23531 h 225320"/>
              <a:gd name="connsiteX134" fmla="*/ 606108 w 2114642"/>
              <a:gd name="connsiteY134" fmla="*/ 22327 h 225320"/>
              <a:gd name="connsiteX135" fmla="*/ 581901 w 2114642"/>
              <a:gd name="connsiteY135" fmla="*/ 17663 h 225320"/>
              <a:gd name="connsiteX136" fmla="*/ 585467 w 2114642"/>
              <a:gd name="connsiteY136" fmla="*/ 30192 h 225320"/>
              <a:gd name="connsiteX137" fmla="*/ 574418 w 2114642"/>
              <a:gd name="connsiteY137" fmla="*/ 28078 h 225320"/>
              <a:gd name="connsiteX138" fmla="*/ 577372 w 2114642"/>
              <a:gd name="connsiteY138" fmla="*/ 25669 h 225320"/>
              <a:gd name="connsiteX139" fmla="*/ 462653 w 2114642"/>
              <a:gd name="connsiteY139" fmla="*/ 39132 h 225320"/>
              <a:gd name="connsiteX140" fmla="*/ 453184 w 2114642"/>
              <a:gd name="connsiteY140" fmla="*/ 31373 h 225320"/>
              <a:gd name="connsiteX141" fmla="*/ 422816 w 2114642"/>
              <a:gd name="connsiteY141" fmla="*/ 40436 h 225320"/>
              <a:gd name="connsiteX142" fmla="*/ 422170 w 2114642"/>
              <a:gd name="connsiteY142" fmla="*/ 43180 h 225320"/>
              <a:gd name="connsiteX143" fmla="*/ 405881 w 2114642"/>
              <a:gd name="connsiteY143" fmla="*/ 41394 h 225320"/>
              <a:gd name="connsiteX144" fmla="*/ 403085 w 2114642"/>
              <a:gd name="connsiteY144" fmla="*/ 40989 h 225320"/>
              <a:gd name="connsiteX145" fmla="*/ 256041 w 2114642"/>
              <a:gd name="connsiteY145" fmla="*/ 34739 h 225320"/>
              <a:gd name="connsiteX146" fmla="*/ 258197 w 2114642"/>
              <a:gd name="connsiteY146" fmla="*/ 39597 h 225320"/>
              <a:gd name="connsiteX147" fmla="*/ 220762 w 2114642"/>
              <a:gd name="connsiteY147" fmla="*/ 36801 h 225320"/>
              <a:gd name="connsiteX148" fmla="*/ 196397 w 2114642"/>
              <a:gd name="connsiteY148" fmla="*/ 49905 h 225320"/>
              <a:gd name="connsiteX149" fmla="*/ 181048 w 2114642"/>
              <a:gd name="connsiteY149" fmla="*/ 42492 h 225320"/>
              <a:gd name="connsiteX150" fmla="*/ 144154 w 2114642"/>
              <a:gd name="connsiteY150" fmla="*/ 54663 h 225320"/>
              <a:gd name="connsiteX151" fmla="*/ 101720 w 2114642"/>
              <a:gd name="connsiteY151" fmla="*/ 52331 h 225320"/>
              <a:gd name="connsiteX152" fmla="*/ 101550 w 2114642"/>
              <a:gd name="connsiteY152" fmla="*/ 53853 h 225320"/>
              <a:gd name="connsiteX153" fmla="*/ 42040 w 2114642"/>
              <a:gd name="connsiteY153" fmla="*/ 51262 h 225320"/>
              <a:gd name="connsiteX154" fmla="*/ 43162 w 2114642"/>
              <a:gd name="connsiteY154" fmla="*/ 48725 h 225320"/>
              <a:gd name="connsiteX155" fmla="*/ 0 w 2114642"/>
              <a:gd name="connsiteY155" fmla="*/ 103482 h 225320"/>
              <a:gd name="connsiteX156" fmla="*/ 12300 w 2114642"/>
              <a:gd name="connsiteY156" fmla="*/ 163732 h 225320"/>
              <a:gd name="connsiteX157" fmla="*/ 49735 w 2114642"/>
              <a:gd name="connsiteY157" fmla="*/ 212662 h 225320"/>
              <a:gd name="connsiteX158" fmla="*/ 151179 w 2114642"/>
              <a:gd name="connsiteY158" fmla="*/ 202053 h 225320"/>
              <a:gd name="connsiteX159" fmla="*/ 232146 w 2114642"/>
              <a:gd name="connsiteY159" fmla="*/ 221185 h 225320"/>
              <a:gd name="connsiteX160" fmla="*/ 429189 w 2114642"/>
              <a:gd name="connsiteY160" fmla="*/ 214712 h 225320"/>
              <a:gd name="connsiteX161" fmla="*/ 443263 w 2114642"/>
              <a:gd name="connsiteY161" fmla="*/ 201120 h 225320"/>
              <a:gd name="connsiteX162" fmla="*/ 573349 w 2114642"/>
              <a:gd name="connsiteY162" fmla="*/ 214512 h 225320"/>
              <a:gd name="connsiteX163" fmla="*/ 574212 w 2114642"/>
              <a:gd name="connsiteY163" fmla="*/ 202811 h 225320"/>
              <a:gd name="connsiteX164" fmla="*/ 588075 w 2114642"/>
              <a:gd name="connsiteY164" fmla="*/ 211411 h 225320"/>
              <a:gd name="connsiteX165" fmla="*/ 908501 w 2114642"/>
              <a:gd name="connsiteY165" fmla="*/ 207980 h 225320"/>
              <a:gd name="connsiteX166" fmla="*/ 954300 w 2114642"/>
              <a:gd name="connsiteY166" fmla="*/ 219346 h 225320"/>
              <a:gd name="connsiteX167" fmla="*/ 1052144 w 2114642"/>
              <a:gd name="connsiteY167" fmla="*/ 206647 h 225320"/>
              <a:gd name="connsiteX168" fmla="*/ 1050934 w 2114642"/>
              <a:gd name="connsiteY168" fmla="*/ 207933 h 225320"/>
              <a:gd name="connsiteX169" fmla="*/ 1066012 w 2114642"/>
              <a:gd name="connsiteY169" fmla="*/ 205678 h 225320"/>
              <a:gd name="connsiteX170" fmla="*/ 1066247 w 2114642"/>
              <a:gd name="connsiteY170" fmla="*/ 208926 h 225320"/>
              <a:gd name="connsiteX171" fmla="*/ 1130867 w 2114642"/>
              <a:gd name="connsiteY171" fmla="*/ 213032 h 225320"/>
              <a:gd name="connsiteX172" fmla="*/ 1129651 w 2114642"/>
              <a:gd name="connsiteY172" fmla="*/ 214307 h 225320"/>
              <a:gd name="connsiteX173" fmla="*/ 1484428 w 2114642"/>
              <a:gd name="connsiteY173" fmla="*/ 210923 h 225320"/>
              <a:gd name="connsiteX174" fmla="*/ 1669899 w 2114642"/>
              <a:gd name="connsiteY174" fmla="*/ 219564 h 225320"/>
              <a:gd name="connsiteX175" fmla="*/ 1823234 w 2114642"/>
              <a:gd name="connsiteY175" fmla="*/ 216997 h 22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2114642" h="225320">
                <a:moveTo>
                  <a:pt x="1823234" y="216997"/>
                </a:moveTo>
                <a:lnTo>
                  <a:pt x="1808162" y="202782"/>
                </a:lnTo>
                <a:cubicBezTo>
                  <a:pt x="1856551" y="196244"/>
                  <a:pt x="1879131" y="210489"/>
                  <a:pt x="1920549" y="199028"/>
                </a:cubicBezTo>
                <a:lnTo>
                  <a:pt x="1918258" y="202106"/>
                </a:lnTo>
                <a:cubicBezTo>
                  <a:pt x="1924284" y="205396"/>
                  <a:pt x="1927686" y="173477"/>
                  <a:pt x="1994297" y="212462"/>
                </a:cubicBezTo>
                <a:lnTo>
                  <a:pt x="1994297" y="213884"/>
                </a:lnTo>
                <a:cubicBezTo>
                  <a:pt x="1996611" y="213637"/>
                  <a:pt x="1996593" y="210800"/>
                  <a:pt x="2001210" y="214583"/>
                </a:cubicBezTo>
                <a:lnTo>
                  <a:pt x="1989697" y="205877"/>
                </a:lnTo>
                <a:cubicBezTo>
                  <a:pt x="1996593" y="202306"/>
                  <a:pt x="2002626" y="195516"/>
                  <a:pt x="2011819" y="194558"/>
                </a:cubicBezTo>
                <a:cubicBezTo>
                  <a:pt x="2013775" y="196133"/>
                  <a:pt x="2014444" y="199046"/>
                  <a:pt x="2014632" y="201325"/>
                </a:cubicBezTo>
                <a:lnTo>
                  <a:pt x="2037188" y="198946"/>
                </a:lnTo>
                <a:lnTo>
                  <a:pt x="2044102" y="208127"/>
                </a:lnTo>
                <a:cubicBezTo>
                  <a:pt x="2050992" y="203152"/>
                  <a:pt x="2047856" y="183774"/>
                  <a:pt x="2066294" y="194564"/>
                </a:cubicBezTo>
                <a:cubicBezTo>
                  <a:pt x="2059339" y="181119"/>
                  <a:pt x="2075446" y="186499"/>
                  <a:pt x="2073167" y="179656"/>
                </a:cubicBezTo>
                <a:cubicBezTo>
                  <a:pt x="2074095" y="181318"/>
                  <a:pt x="2076209" y="183803"/>
                  <a:pt x="2077913" y="186106"/>
                </a:cubicBezTo>
                <a:cubicBezTo>
                  <a:pt x="2088880" y="184543"/>
                  <a:pt x="2109533" y="180778"/>
                  <a:pt x="2114643" y="173876"/>
                </a:cubicBezTo>
                <a:cubicBezTo>
                  <a:pt x="2114643" y="173876"/>
                  <a:pt x="2071728" y="145569"/>
                  <a:pt x="2060185" y="131196"/>
                </a:cubicBezTo>
                <a:cubicBezTo>
                  <a:pt x="2075628" y="134849"/>
                  <a:pt x="2064256" y="129551"/>
                  <a:pt x="2061213" y="125028"/>
                </a:cubicBezTo>
                <a:lnTo>
                  <a:pt x="2060185" y="128376"/>
                </a:lnTo>
                <a:cubicBezTo>
                  <a:pt x="2050934" y="125092"/>
                  <a:pt x="2050934" y="116610"/>
                  <a:pt x="2046311" y="114255"/>
                </a:cubicBezTo>
                <a:cubicBezTo>
                  <a:pt x="2046311" y="114936"/>
                  <a:pt x="2046452" y="115765"/>
                  <a:pt x="2046581" y="116610"/>
                </a:cubicBezTo>
                <a:lnTo>
                  <a:pt x="2047174" y="115477"/>
                </a:lnTo>
                <a:cubicBezTo>
                  <a:pt x="2047609" y="116975"/>
                  <a:pt x="2047351" y="118014"/>
                  <a:pt x="2046857" y="118860"/>
                </a:cubicBezTo>
                <a:cubicBezTo>
                  <a:pt x="2046969" y="120675"/>
                  <a:pt x="2046540" y="122103"/>
                  <a:pt x="2044026" y="121597"/>
                </a:cubicBezTo>
                <a:lnTo>
                  <a:pt x="2044508" y="120710"/>
                </a:lnTo>
                <a:cubicBezTo>
                  <a:pt x="2040642" y="121944"/>
                  <a:pt x="2033975" y="120617"/>
                  <a:pt x="2031068" y="120012"/>
                </a:cubicBezTo>
                <a:lnTo>
                  <a:pt x="2031009" y="112922"/>
                </a:lnTo>
                <a:cubicBezTo>
                  <a:pt x="2024154" y="126420"/>
                  <a:pt x="1984916" y="92327"/>
                  <a:pt x="1975711" y="91881"/>
                </a:cubicBezTo>
                <a:cubicBezTo>
                  <a:pt x="1966466" y="82941"/>
                  <a:pt x="1954988" y="94090"/>
                  <a:pt x="1943445" y="89619"/>
                </a:cubicBezTo>
                <a:cubicBezTo>
                  <a:pt x="1925042" y="87334"/>
                  <a:pt x="1934241" y="79275"/>
                  <a:pt x="1925001" y="73160"/>
                </a:cubicBezTo>
                <a:cubicBezTo>
                  <a:pt x="1913459" y="68714"/>
                  <a:pt x="1927333" y="81425"/>
                  <a:pt x="1922704" y="81901"/>
                </a:cubicBezTo>
                <a:lnTo>
                  <a:pt x="1908877" y="72039"/>
                </a:lnTo>
                <a:cubicBezTo>
                  <a:pt x="1916913" y="71187"/>
                  <a:pt x="1912548" y="66911"/>
                  <a:pt x="1911080" y="64173"/>
                </a:cubicBezTo>
                <a:cubicBezTo>
                  <a:pt x="1899132" y="62969"/>
                  <a:pt x="1880282" y="49970"/>
                  <a:pt x="1876605" y="64109"/>
                </a:cubicBezTo>
                <a:cubicBezTo>
                  <a:pt x="1860481" y="57336"/>
                  <a:pt x="1860446" y="51668"/>
                  <a:pt x="1853532" y="50969"/>
                </a:cubicBezTo>
                <a:cubicBezTo>
                  <a:pt x="1855852" y="53547"/>
                  <a:pt x="1860446" y="55891"/>
                  <a:pt x="1860487" y="58746"/>
                </a:cubicBezTo>
                <a:cubicBezTo>
                  <a:pt x="1854026" y="52502"/>
                  <a:pt x="1857403" y="60285"/>
                  <a:pt x="1860041" y="61677"/>
                </a:cubicBezTo>
                <a:cubicBezTo>
                  <a:pt x="1850190" y="67821"/>
                  <a:pt x="1808913" y="35890"/>
                  <a:pt x="1806846" y="51421"/>
                </a:cubicBezTo>
                <a:lnTo>
                  <a:pt x="1806846" y="48590"/>
                </a:lnTo>
                <a:cubicBezTo>
                  <a:pt x="1804555" y="60156"/>
                  <a:pt x="1808232" y="71387"/>
                  <a:pt x="1801354" y="77778"/>
                </a:cubicBezTo>
                <a:lnTo>
                  <a:pt x="1796760" y="72608"/>
                </a:lnTo>
                <a:lnTo>
                  <a:pt x="1789846" y="77578"/>
                </a:lnTo>
                <a:cubicBezTo>
                  <a:pt x="1785212" y="73818"/>
                  <a:pt x="1787491" y="70740"/>
                  <a:pt x="1787491" y="69325"/>
                </a:cubicBezTo>
                <a:cubicBezTo>
                  <a:pt x="1776231" y="74664"/>
                  <a:pt x="1760518" y="68291"/>
                  <a:pt x="1746878" y="66740"/>
                </a:cubicBezTo>
                <a:lnTo>
                  <a:pt x="1761322" y="98272"/>
                </a:lnTo>
                <a:cubicBezTo>
                  <a:pt x="1749815" y="90988"/>
                  <a:pt x="1729057" y="76203"/>
                  <a:pt x="1726760" y="86353"/>
                </a:cubicBezTo>
                <a:lnTo>
                  <a:pt x="1719846" y="75757"/>
                </a:lnTo>
                <a:cubicBezTo>
                  <a:pt x="1696773" y="55527"/>
                  <a:pt x="1703740" y="84544"/>
                  <a:pt x="1694529" y="78447"/>
                </a:cubicBezTo>
                <a:lnTo>
                  <a:pt x="1682940" y="66905"/>
                </a:lnTo>
                <a:lnTo>
                  <a:pt x="1694470" y="67104"/>
                </a:lnTo>
                <a:cubicBezTo>
                  <a:pt x="1682940" y="61254"/>
                  <a:pt x="1678329" y="57483"/>
                  <a:pt x="1669136" y="49964"/>
                </a:cubicBezTo>
                <a:cubicBezTo>
                  <a:pt x="1669136" y="50082"/>
                  <a:pt x="1669036" y="50164"/>
                  <a:pt x="1669036" y="50275"/>
                </a:cubicBezTo>
                <a:cubicBezTo>
                  <a:pt x="1669670" y="50757"/>
                  <a:pt x="1670076" y="51303"/>
                  <a:pt x="1670164" y="51997"/>
                </a:cubicBezTo>
                <a:lnTo>
                  <a:pt x="1668554" y="52278"/>
                </a:lnTo>
                <a:cubicBezTo>
                  <a:pt x="1667156" y="58029"/>
                  <a:pt x="1661141" y="61976"/>
                  <a:pt x="1653018" y="61595"/>
                </a:cubicBezTo>
                <a:cubicBezTo>
                  <a:pt x="1641481" y="59973"/>
                  <a:pt x="1632459" y="68479"/>
                  <a:pt x="1614038" y="56261"/>
                </a:cubicBezTo>
                <a:lnTo>
                  <a:pt x="1609444" y="68062"/>
                </a:lnTo>
                <a:lnTo>
                  <a:pt x="1595617" y="61031"/>
                </a:lnTo>
                <a:lnTo>
                  <a:pt x="1595617" y="51638"/>
                </a:lnTo>
                <a:cubicBezTo>
                  <a:pt x="1609168" y="52202"/>
                  <a:pt x="1634667" y="48625"/>
                  <a:pt x="1652084" y="48143"/>
                </a:cubicBezTo>
                <a:lnTo>
                  <a:pt x="1652389" y="43855"/>
                </a:lnTo>
                <a:cubicBezTo>
                  <a:pt x="1642063" y="43867"/>
                  <a:pt x="1630315" y="48032"/>
                  <a:pt x="1623495" y="47092"/>
                </a:cubicBezTo>
                <a:cubicBezTo>
                  <a:pt x="1620164" y="45218"/>
                  <a:pt x="1611653" y="35444"/>
                  <a:pt x="1617832" y="29106"/>
                </a:cubicBezTo>
                <a:lnTo>
                  <a:pt x="1611453" y="38298"/>
                </a:lnTo>
                <a:cubicBezTo>
                  <a:pt x="1576979" y="39350"/>
                  <a:pt x="1576762" y="39802"/>
                  <a:pt x="1540783" y="29164"/>
                </a:cubicBezTo>
                <a:lnTo>
                  <a:pt x="1543908" y="33881"/>
                </a:lnTo>
                <a:cubicBezTo>
                  <a:pt x="1536771" y="36654"/>
                  <a:pt x="1529658" y="39350"/>
                  <a:pt x="1527673" y="31708"/>
                </a:cubicBezTo>
                <a:cubicBezTo>
                  <a:pt x="1506074" y="30157"/>
                  <a:pt x="1483694" y="24236"/>
                  <a:pt x="1469667" y="12335"/>
                </a:cubicBezTo>
                <a:lnTo>
                  <a:pt x="1466595" y="23408"/>
                </a:lnTo>
                <a:cubicBezTo>
                  <a:pt x="1462031" y="22797"/>
                  <a:pt x="1455193" y="6068"/>
                  <a:pt x="1452973" y="21569"/>
                </a:cubicBezTo>
                <a:lnTo>
                  <a:pt x="1443228" y="26456"/>
                </a:lnTo>
                <a:cubicBezTo>
                  <a:pt x="1436996" y="25611"/>
                  <a:pt x="1433172" y="31937"/>
                  <a:pt x="1426076" y="25581"/>
                </a:cubicBezTo>
                <a:cubicBezTo>
                  <a:pt x="1426076" y="25569"/>
                  <a:pt x="1426076" y="25575"/>
                  <a:pt x="1426076" y="25575"/>
                </a:cubicBezTo>
                <a:cubicBezTo>
                  <a:pt x="1426058" y="25546"/>
                  <a:pt x="1426035" y="25546"/>
                  <a:pt x="1426035" y="25546"/>
                </a:cubicBezTo>
                <a:cubicBezTo>
                  <a:pt x="1425600" y="25152"/>
                  <a:pt x="1425136" y="24735"/>
                  <a:pt x="1424696" y="24242"/>
                </a:cubicBezTo>
                <a:cubicBezTo>
                  <a:pt x="1424696" y="24583"/>
                  <a:pt x="1424737" y="24870"/>
                  <a:pt x="1424772" y="25164"/>
                </a:cubicBezTo>
                <a:cubicBezTo>
                  <a:pt x="1410663" y="20271"/>
                  <a:pt x="1424913" y="35085"/>
                  <a:pt x="1408754" y="28712"/>
                </a:cubicBezTo>
                <a:cubicBezTo>
                  <a:pt x="1403567" y="20841"/>
                  <a:pt x="1403021" y="42763"/>
                  <a:pt x="1395144" y="40249"/>
                </a:cubicBezTo>
                <a:lnTo>
                  <a:pt x="1387237" y="24371"/>
                </a:lnTo>
                <a:cubicBezTo>
                  <a:pt x="1372969" y="15261"/>
                  <a:pt x="1370531" y="31185"/>
                  <a:pt x="1349861" y="31238"/>
                </a:cubicBezTo>
                <a:cubicBezTo>
                  <a:pt x="1339934" y="25581"/>
                  <a:pt x="1335141" y="12030"/>
                  <a:pt x="1341714" y="0"/>
                </a:cubicBezTo>
                <a:cubicBezTo>
                  <a:pt x="1332674" y="14562"/>
                  <a:pt x="1337602" y="9492"/>
                  <a:pt x="1325613" y="16477"/>
                </a:cubicBezTo>
                <a:cubicBezTo>
                  <a:pt x="1323769" y="10491"/>
                  <a:pt x="1325043" y="9222"/>
                  <a:pt x="1327692" y="3842"/>
                </a:cubicBezTo>
                <a:cubicBezTo>
                  <a:pt x="1317043" y="-3172"/>
                  <a:pt x="1321120" y="9252"/>
                  <a:pt x="1313090" y="8893"/>
                </a:cubicBezTo>
                <a:cubicBezTo>
                  <a:pt x="1310758" y="20171"/>
                  <a:pt x="1308067" y="38122"/>
                  <a:pt x="1305459" y="38851"/>
                </a:cubicBezTo>
                <a:lnTo>
                  <a:pt x="1308567" y="42369"/>
                </a:lnTo>
                <a:cubicBezTo>
                  <a:pt x="1300067" y="48390"/>
                  <a:pt x="1290780" y="51204"/>
                  <a:pt x="1280895" y="45547"/>
                </a:cubicBezTo>
                <a:lnTo>
                  <a:pt x="1281264" y="39878"/>
                </a:lnTo>
                <a:lnTo>
                  <a:pt x="1270744" y="42751"/>
                </a:lnTo>
                <a:lnTo>
                  <a:pt x="1270080" y="35497"/>
                </a:lnTo>
                <a:lnTo>
                  <a:pt x="1255061" y="37746"/>
                </a:lnTo>
                <a:lnTo>
                  <a:pt x="1257122" y="39702"/>
                </a:lnTo>
                <a:cubicBezTo>
                  <a:pt x="1253592" y="40660"/>
                  <a:pt x="1242014" y="43156"/>
                  <a:pt x="1235395" y="39367"/>
                </a:cubicBezTo>
                <a:lnTo>
                  <a:pt x="1235635" y="35338"/>
                </a:lnTo>
                <a:cubicBezTo>
                  <a:pt x="1216950" y="22768"/>
                  <a:pt x="1201548" y="39238"/>
                  <a:pt x="1179668" y="40566"/>
                </a:cubicBezTo>
                <a:lnTo>
                  <a:pt x="1182540" y="32342"/>
                </a:lnTo>
                <a:cubicBezTo>
                  <a:pt x="1175086" y="24166"/>
                  <a:pt x="1180496" y="45001"/>
                  <a:pt x="1171615" y="40912"/>
                </a:cubicBezTo>
                <a:lnTo>
                  <a:pt x="1171174" y="30809"/>
                </a:lnTo>
                <a:cubicBezTo>
                  <a:pt x="1163350" y="44090"/>
                  <a:pt x="1161065" y="27990"/>
                  <a:pt x="1155679" y="22967"/>
                </a:cubicBezTo>
                <a:lnTo>
                  <a:pt x="1158199" y="36201"/>
                </a:lnTo>
                <a:lnTo>
                  <a:pt x="1148048" y="33411"/>
                </a:lnTo>
                <a:cubicBezTo>
                  <a:pt x="1136870" y="29023"/>
                  <a:pt x="1141193" y="16688"/>
                  <a:pt x="1142826" y="9751"/>
                </a:cubicBezTo>
                <a:lnTo>
                  <a:pt x="1135219" y="20183"/>
                </a:lnTo>
                <a:lnTo>
                  <a:pt x="1133733" y="8500"/>
                </a:lnTo>
                <a:cubicBezTo>
                  <a:pt x="1128171" y="22092"/>
                  <a:pt x="1128171" y="6315"/>
                  <a:pt x="1118426" y="13604"/>
                </a:cubicBezTo>
                <a:cubicBezTo>
                  <a:pt x="1117627" y="9187"/>
                  <a:pt x="1120088" y="6649"/>
                  <a:pt x="1116775" y="4770"/>
                </a:cubicBezTo>
                <a:lnTo>
                  <a:pt x="1100710" y="21246"/>
                </a:lnTo>
                <a:lnTo>
                  <a:pt x="1110402" y="13945"/>
                </a:lnTo>
                <a:lnTo>
                  <a:pt x="1109221" y="31020"/>
                </a:lnTo>
                <a:cubicBezTo>
                  <a:pt x="1099130" y="43979"/>
                  <a:pt x="1095546" y="29158"/>
                  <a:pt x="1088339" y="33922"/>
                </a:cubicBezTo>
                <a:lnTo>
                  <a:pt x="1093303" y="28847"/>
                </a:lnTo>
                <a:cubicBezTo>
                  <a:pt x="1081537" y="32994"/>
                  <a:pt x="1080909" y="25728"/>
                  <a:pt x="1074271" y="21945"/>
                </a:cubicBezTo>
                <a:cubicBezTo>
                  <a:pt x="1076333" y="25117"/>
                  <a:pt x="1079481" y="29834"/>
                  <a:pt x="1074717" y="32066"/>
                </a:cubicBezTo>
                <a:cubicBezTo>
                  <a:pt x="1071222" y="33006"/>
                  <a:pt x="1072820" y="26063"/>
                  <a:pt x="1069519" y="24177"/>
                </a:cubicBezTo>
                <a:cubicBezTo>
                  <a:pt x="1068726" y="35555"/>
                  <a:pt x="1060291" y="41576"/>
                  <a:pt x="1052637" y="36219"/>
                </a:cubicBezTo>
                <a:cubicBezTo>
                  <a:pt x="1052731" y="34598"/>
                  <a:pt x="1052895" y="33035"/>
                  <a:pt x="1053395" y="32001"/>
                </a:cubicBezTo>
                <a:cubicBezTo>
                  <a:pt x="1051445" y="33846"/>
                  <a:pt x="1050434" y="36777"/>
                  <a:pt x="1047033" y="34040"/>
                </a:cubicBezTo>
                <a:lnTo>
                  <a:pt x="1049036" y="21393"/>
                </a:lnTo>
                <a:lnTo>
                  <a:pt x="1042493" y="33429"/>
                </a:lnTo>
                <a:cubicBezTo>
                  <a:pt x="1038134" y="29969"/>
                  <a:pt x="1031773" y="39138"/>
                  <a:pt x="1032342" y="30609"/>
                </a:cubicBezTo>
                <a:lnTo>
                  <a:pt x="1034821" y="28078"/>
                </a:lnTo>
                <a:lnTo>
                  <a:pt x="1001780" y="25023"/>
                </a:lnTo>
                <a:lnTo>
                  <a:pt x="1001322" y="14908"/>
                </a:lnTo>
                <a:cubicBezTo>
                  <a:pt x="998056" y="28824"/>
                  <a:pt x="983330" y="9616"/>
                  <a:pt x="984411" y="26991"/>
                </a:cubicBezTo>
                <a:cubicBezTo>
                  <a:pt x="978178" y="17522"/>
                  <a:pt x="959875" y="33687"/>
                  <a:pt x="963540" y="14092"/>
                </a:cubicBezTo>
                <a:cubicBezTo>
                  <a:pt x="941836" y="12582"/>
                  <a:pt x="930106" y="31432"/>
                  <a:pt x="903720" y="21898"/>
                </a:cubicBezTo>
                <a:cubicBezTo>
                  <a:pt x="894321" y="5263"/>
                  <a:pt x="868570" y="10649"/>
                  <a:pt x="851635" y="8893"/>
                </a:cubicBezTo>
                <a:cubicBezTo>
                  <a:pt x="818529" y="15848"/>
                  <a:pt x="797136" y="22110"/>
                  <a:pt x="763296" y="27437"/>
                </a:cubicBezTo>
                <a:cubicBezTo>
                  <a:pt x="742948" y="4223"/>
                  <a:pt x="712533" y="35426"/>
                  <a:pt x="690635" y="22315"/>
                </a:cubicBezTo>
                <a:lnTo>
                  <a:pt x="684637" y="31537"/>
                </a:lnTo>
                <a:cubicBezTo>
                  <a:pt x="670082" y="16858"/>
                  <a:pt x="647854" y="34821"/>
                  <a:pt x="627430" y="20506"/>
                </a:cubicBezTo>
                <a:cubicBezTo>
                  <a:pt x="622426" y="24542"/>
                  <a:pt x="619800" y="25816"/>
                  <a:pt x="618637" y="26145"/>
                </a:cubicBezTo>
                <a:cubicBezTo>
                  <a:pt x="619565" y="26586"/>
                  <a:pt x="620969" y="28336"/>
                  <a:pt x="621415" y="34187"/>
                </a:cubicBezTo>
                <a:cubicBezTo>
                  <a:pt x="615588" y="30075"/>
                  <a:pt x="603788" y="35220"/>
                  <a:pt x="604628" y="23531"/>
                </a:cubicBezTo>
                <a:lnTo>
                  <a:pt x="606108" y="22327"/>
                </a:lnTo>
                <a:cubicBezTo>
                  <a:pt x="606965" y="10632"/>
                  <a:pt x="588410" y="27790"/>
                  <a:pt x="581901" y="17663"/>
                </a:cubicBezTo>
                <a:lnTo>
                  <a:pt x="585467" y="30192"/>
                </a:lnTo>
                <a:lnTo>
                  <a:pt x="574418" y="28078"/>
                </a:lnTo>
                <a:lnTo>
                  <a:pt x="577372" y="25669"/>
                </a:lnTo>
                <a:cubicBezTo>
                  <a:pt x="529394" y="53477"/>
                  <a:pt x="507713" y="13733"/>
                  <a:pt x="462653" y="39132"/>
                </a:cubicBezTo>
                <a:cubicBezTo>
                  <a:pt x="468627" y="25464"/>
                  <a:pt x="453772" y="46310"/>
                  <a:pt x="453184" y="31373"/>
                </a:cubicBezTo>
                <a:cubicBezTo>
                  <a:pt x="441824" y="12582"/>
                  <a:pt x="432132" y="35426"/>
                  <a:pt x="422816" y="40436"/>
                </a:cubicBezTo>
                <a:cubicBezTo>
                  <a:pt x="422816" y="41171"/>
                  <a:pt x="422704" y="42028"/>
                  <a:pt x="422170" y="43180"/>
                </a:cubicBezTo>
                <a:lnTo>
                  <a:pt x="405881" y="41394"/>
                </a:lnTo>
                <a:cubicBezTo>
                  <a:pt x="415608" y="22503"/>
                  <a:pt x="394157" y="57060"/>
                  <a:pt x="403085" y="40989"/>
                </a:cubicBezTo>
                <a:cubicBezTo>
                  <a:pt x="360616" y="26862"/>
                  <a:pt x="305201" y="41253"/>
                  <a:pt x="256041" y="34739"/>
                </a:cubicBezTo>
                <a:lnTo>
                  <a:pt x="258197" y="39597"/>
                </a:lnTo>
                <a:cubicBezTo>
                  <a:pt x="245727" y="38668"/>
                  <a:pt x="230219" y="44566"/>
                  <a:pt x="220762" y="36801"/>
                </a:cubicBezTo>
                <a:cubicBezTo>
                  <a:pt x="211293" y="29059"/>
                  <a:pt x="200068" y="49136"/>
                  <a:pt x="196397" y="49905"/>
                </a:cubicBezTo>
                <a:cubicBezTo>
                  <a:pt x="186029" y="58270"/>
                  <a:pt x="176596" y="41641"/>
                  <a:pt x="181048" y="42492"/>
                </a:cubicBezTo>
                <a:cubicBezTo>
                  <a:pt x="169958" y="44813"/>
                  <a:pt x="159538" y="62065"/>
                  <a:pt x="144154" y="54663"/>
                </a:cubicBezTo>
                <a:cubicBezTo>
                  <a:pt x="138896" y="38651"/>
                  <a:pt x="102178" y="70376"/>
                  <a:pt x="101720" y="52331"/>
                </a:cubicBezTo>
                <a:lnTo>
                  <a:pt x="101550" y="53853"/>
                </a:lnTo>
                <a:cubicBezTo>
                  <a:pt x="81848" y="41147"/>
                  <a:pt x="63257" y="62764"/>
                  <a:pt x="42040" y="51262"/>
                </a:cubicBezTo>
                <a:cubicBezTo>
                  <a:pt x="42040" y="51262"/>
                  <a:pt x="42445" y="49935"/>
                  <a:pt x="43162" y="48725"/>
                </a:cubicBezTo>
                <a:lnTo>
                  <a:pt x="0" y="103482"/>
                </a:lnTo>
                <a:lnTo>
                  <a:pt x="12300" y="163732"/>
                </a:lnTo>
                <a:lnTo>
                  <a:pt x="49735" y="212662"/>
                </a:lnTo>
                <a:lnTo>
                  <a:pt x="151179" y="202053"/>
                </a:lnTo>
                <a:lnTo>
                  <a:pt x="232146" y="221185"/>
                </a:lnTo>
                <a:lnTo>
                  <a:pt x="429189" y="214712"/>
                </a:lnTo>
                <a:lnTo>
                  <a:pt x="443263" y="201120"/>
                </a:lnTo>
                <a:cubicBezTo>
                  <a:pt x="481985" y="224886"/>
                  <a:pt x="531637" y="197548"/>
                  <a:pt x="573349" y="214512"/>
                </a:cubicBezTo>
                <a:lnTo>
                  <a:pt x="574212" y="202811"/>
                </a:lnTo>
                <a:cubicBezTo>
                  <a:pt x="585966" y="202118"/>
                  <a:pt x="585167" y="209367"/>
                  <a:pt x="588075" y="211411"/>
                </a:cubicBezTo>
                <a:cubicBezTo>
                  <a:pt x="697466" y="208820"/>
                  <a:pt x="810082" y="193231"/>
                  <a:pt x="908501" y="207980"/>
                </a:cubicBezTo>
                <a:cubicBezTo>
                  <a:pt x="917987" y="215716"/>
                  <a:pt x="946858" y="211164"/>
                  <a:pt x="954300" y="219346"/>
                </a:cubicBezTo>
                <a:cubicBezTo>
                  <a:pt x="986267" y="205032"/>
                  <a:pt x="1020136" y="205173"/>
                  <a:pt x="1052144" y="206647"/>
                </a:cubicBezTo>
                <a:lnTo>
                  <a:pt x="1050934" y="207933"/>
                </a:lnTo>
                <a:lnTo>
                  <a:pt x="1066012" y="205678"/>
                </a:lnTo>
                <a:cubicBezTo>
                  <a:pt x="1066652" y="206635"/>
                  <a:pt x="1066729" y="208027"/>
                  <a:pt x="1066247" y="208926"/>
                </a:cubicBezTo>
                <a:cubicBezTo>
                  <a:pt x="1083252" y="198564"/>
                  <a:pt x="1110043" y="208814"/>
                  <a:pt x="1130867" y="213032"/>
                </a:cubicBezTo>
                <a:lnTo>
                  <a:pt x="1129651" y="214307"/>
                </a:lnTo>
                <a:cubicBezTo>
                  <a:pt x="1251143" y="216433"/>
                  <a:pt x="1363935" y="194594"/>
                  <a:pt x="1484428" y="210923"/>
                </a:cubicBezTo>
                <a:cubicBezTo>
                  <a:pt x="1540448" y="230014"/>
                  <a:pt x="1605626" y="203663"/>
                  <a:pt x="1669899" y="219564"/>
                </a:cubicBezTo>
                <a:cubicBezTo>
                  <a:pt x="1681706" y="231212"/>
                  <a:pt x="1811745" y="222472"/>
                  <a:pt x="1823234" y="216997"/>
                </a:cubicBezTo>
                <a:close/>
              </a:path>
            </a:pathLst>
          </a:custGeom>
          <a:solidFill>
            <a:srgbClr val="FFFA8F"/>
          </a:solidFill>
          <a:ln w="5874" cap="flat">
            <a:noFill/>
            <a:prstDash val="solid"/>
            <a:miter/>
          </a:ln>
        </p:spPr>
        <p:txBody>
          <a:bodyPr rtlCol="0" anchor="ctr"/>
          <a:lstStyle/>
          <a:p>
            <a:endParaRPr lang="ja-JP" altLang="en-US"/>
          </a:p>
        </p:txBody>
      </p:sp>
      <p:sp>
        <p:nvSpPr>
          <p:cNvPr id="11" name="テキスト ボックス 10">
            <a:extLst>
              <a:ext uri="{FF2B5EF4-FFF2-40B4-BE49-F238E27FC236}">
                <a16:creationId xmlns:a16="http://schemas.microsoft.com/office/drawing/2014/main" id="{1099CD13-3384-5CDC-A84A-54C499394826}"/>
              </a:ext>
            </a:extLst>
          </p:cNvPr>
          <p:cNvSpPr txBox="1"/>
          <p:nvPr/>
        </p:nvSpPr>
        <p:spPr>
          <a:xfrm>
            <a:off x="145641" y="6944033"/>
            <a:ext cx="6790798" cy="461665"/>
          </a:xfrm>
          <a:prstGeom prst="rect">
            <a:avLst/>
          </a:prstGeom>
          <a:noFill/>
        </p:spPr>
        <p:txBody>
          <a:bodyPr wrap="square">
            <a:spAutoFit/>
          </a:bodyPr>
          <a:lstStyle/>
          <a:p>
            <a:pPr algn="ctr"/>
            <a:r>
              <a:rPr lang="en-US" altLang="ja-JP"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7</a:t>
            </a:r>
            <a:r>
              <a:rPr lang="ja-JP" altLang="en-US"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月～</a:t>
            </a:r>
            <a:r>
              <a:rPr lang="en-US" altLang="ja-JP"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9</a:t>
            </a:r>
            <a:r>
              <a:rPr lang="ja-JP" altLang="en-US"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月は</a:t>
            </a:r>
            <a:r>
              <a:rPr lang="en-US" altLang="ja-JP"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a:t>
            </a:r>
            <a:r>
              <a:rPr lang="ja-JP" altLang="en-US"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夏の熱中症等対策声かけ期間</a:t>
            </a:r>
            <a:r>
              <a:rPr lang="en-US" altLang="ja-JP" sz="2400" b="1">
                <a:solidFill>
                  <a:srgbClr val="14CEE5"/>
                </a:solidFill>
                <a:latin typeface="HG創英角ｺﾞｼｯｸUB" panose="020B0909000000000000" pitchFamily="49" charset="-128"/>
                <a:ea typeface="HG創英角ｺﾞｼｯｸUB" panose="020B0909000000000000" pitchFamily="49" charset="-128"/>
                <a:cs typeface="M+ 1p heavy" panose="020B0803020203020204" pitchFamily="50" charset="-128"/>
              </a:rPr>
              <a:t>”</a:t>
            </a:r>
          </a:p>
        </p:txBody>
      </p:sp>
      <p:grpSp>
        <p:nvGrpSpPr>
          <p:cNvPr id="85" name="グループ化 84">
            <a:extLst>
              <a:ext uri="{FF2B5EF4-FFF2-40B4-BE49-F238E27FC236}">
                <a16:creationId xmlns:a16="http://schemas.microsoft.com/office/drawing/2014/main" id="{4012C97D-AFDB-0AC1-01E5-7D33060A23C3}"/>
              </a:ext>
            </a:extLst>
          </p:cNvPr>
          <p:cNvGrpSpPr/>
          <p:nvPr/>
        </p:nvGrpSpPr>
        <p:grpSpPr>
          <a:xfrm>
            <a:off x="165099" y="7798496"/>
            <a:ext cx="2628543" cy="1710280"/>
            <a:chOff x="169370" y="7798496"/>
            <a:chExt cx="2628543" cy="1710280"/>
          </a:xfrm>
        </p:grpSpPr>
        <p:grpSp>
          <p:nvGrpSpPr>
            <p:cNvPr id="82" name="グループ化 81">
              <a:extLst>
                <a:ext uri="{FF2B5EF4-FFF2-40B4-BE49-F238E27FC236}">
                  <a16:creationId xmlns:a16="http://schemas.microsoft.com/office/drawing/2014/main" id="{9DA9CE62-8681-4A43-BAF8-D3541A933F58}"/>
                </a:ext>
              </a:extLst>
            </p:cNvPr>
            <p:cNvGrpSpPr/>
            <p:nvPr/>
          </p:nvGrpSpPr>
          <p:grpSpPr>
            <a:xfrm>
              <a:off x="169370" y="7798496"/>
              <a:ext cx="2628543" cy="1710280"/>
              <a:chOff x="25275" y="8144997"/>
              <a:chExt cx="2628543" cy="1710280"/>
            </a:xfrm>
          </p:grpSpPr>
          <p:pic>
            <p:nvPicPr>
              <p:cNvPr id="16" name="図 15" descr="テキスト, 線画 が含まれている画像&#10;&#10;AI 生成コンテンツは誤りを含む可能性があります。">
                <a:extLst>
                  <a:ext uri="{FF2B5EF4-FFF2-40B4-BE49-F238E27FC236}">
                    <a16:creationId xmlns:a16="http://schemas.microsoft.com/office/drawing/2014/main" id="{A4E94138-F8EC-1FFF-E489-41EAD8861B63}"/>
                  </a:ext>
                </a:extLst>
              </p:cNvPr>
              <p:cNvPicPr>
                <a:picLocks noChangeAspect="1"/>
              </p:cNvPicPr>
              <p:nvPr/>
            </p:nvPicPr>
            <p:blipFill>
              <a:blip r:embed="rId10"/>
              <a:srcRect l="55519" t="7340" b="5455"/>
              <a:stretch>
                <a:fillRect/>
              </a:stretch>
            </p:blipFill>
            <p:spPr>
              <a:xfrm>
                <a:off x="1547690" y="8409590"/>
                <a:ext cx="1106128" cy="1445687"/>
              </a:xfrm>
              <a:prstGeom prst="rect">
                <a:avLst/>
              </a:prstGeom>
            </p:spPr>
          </p:pic>
          <p:pic>
            <p:nvPicPr>
              <p:cNvPr id="79" name="図 78" descr="黒い背景と男性の絵&#10;&#10;低い精度で自動的に生成された説明">
                <a:extLst>
                  <a:ext uri="{FF2B5EF4-FFF2-40B4-BE49-F238E27FC236}">
                    <a16:creationId xmlns:a16="http://schemas.microsoft.com/office/drawing/2014/main" id="{E6B609D3-852A-FF2D-EB03-C1D7975F5F61}"/>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43392" r="8633"/>
              <a:stretch>
                <a:fillRect/>
              </a:stretch>
            </p:blipFill>
            <p:spPr>
              <a:xfrm flipH="1">
                <a:off x="25275" y="8144997"/>
                <a:ext cx="1503423" cy="1680127"/>
              </a:xfrm>
              <a:prstGeom prst="rect">
                <a:avLst/>
              </a:prstGeom>
            </p:spPr>
          </p:pic>
        </p:grpSp>
        <p:sp>
          <p:nvSpPr>
            <p:cNvPr id="84" name="正方形/長方形 83">
              <a:extLst>
                <a:ext uri="{FF2B5EF4-FFF2-40B4-BE49-F238E27FC236}">
                  <a16:creationId xmlns:a16="http://schemas.microsoft.com/office/drawing/2014/main" id="{FF64A9CD-16FB-45BB-CD36-E2D6D0B6A4F3}"/>
                </a:ext>
              </a:extLst>
            </p:cNvPr>
            <p:cNvSpPr/>
            <p:nvPr/>
          </p:nvSpPr>
          <p:spPr>
            <a:xfrm>
              <a:off x="1672793" y="8525056"/>
              <a:ext cx="157897" cy="284066"/>
            </a:xfrm>
            <a:prstGeom prst="rect">
              <a:avLst/>
            </a:prstGeom>
            <a:solidFill>
              <a:srgbClr val="FFFF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6" name="正方形/長方形 85">
            <a:extLst>
              <a:ext uri="{FF2B5EF4-FFF2-40B4-BE49-F238E27FC236}">
                <a16:creationId xmlns:a16="http://schemas.microsoft.com/office/drawing/2014/main" id="{EE453ADB-4544-B5EE-AEB2-2C454593053D}"/>
              </a:ext>
            </a:extLst>
          </p:cNvPr>
          <p:cNvSpPr/>
          <p:nvPr/>
        </p:nvSpPr>
        <p:spPr>
          <a:xfrm>
            <a:off x="1539139" y="8948313"/>
            <a:ext cx="137015" cy="28406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descr="スポーツゲーム, シャツ が含まれている画像&#10;&#10;AI 生成コンテンツは誤りを含む可能性があります。">
            <a:extLst>
              <a:ext uri="{FF2B5EF4-FFF2-40B4-BE49-F238E27FC236}">
                <a16:creationId xmlns:a16="http://schemas.microsoft.com/office/drawing/2014/main" id="{F0761D47-E9C0-27F9-4AA8-308D53C0107E}"/>
              </a:ext>
            </a:extLst>
          </p:cNvPr>
          <p:cNvPicPr>
            <a:picLocks noChangeAspect="1"/>
          </p:cNvPicPr>
          <p:nvPr/>
        </p:nvPicPr>
        <p:blipFill>
          <a:blip r:embed="rId12"/>
          <a:stretch>
            <a:fillRect/>
          </a:stretch>
        </p:blipFill>
        <p:spPr>
          <a:xfrm>
            <a:off x="2677264" y="2363336"/>
            <a:ext cx="1545097" cy="1002323"/>
          </a:xfrm>
          <a:prstGeom prst="rect">
            <a:avLst/>
          </a:prstGeom>
        </p:spPr>
      </p:pic>
    </p:spTree>
    <p:extLst>
      <p:ext uri="{BB962C8B-B14F-4D97-AF65-F5344CB8AC3E}">
        <p14:creationId xmlns:p14="http://schemas.microsoft.com/office/powerpoint/2010/main" val="262345873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546AA652-6FE4-469C-9EC7-584220622CBC}" vid="{AC2C4DD0-CE0C-4897-A5A4-4FD5F3BE5AB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d70788-054b-4a3b-8760-f7a400fdf15f">
      <Terms xmlns="http://schemas.microsoft.com/office/infopath/2007/PartnerControls"/>
    </lcf76f155ced4ddcb4097134ff3c332f>
    <TaxCatchAll xmlns="403cc861-c27b-4537-ba2c-118416d6004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A8DA1A6AC4724439C747DD7F2E026BA" ma:contentTypeVersion="13" ma:contentTypeDescription="新しいドキュメントを作成します。" ma:contentTypeScope="" ma:versionID="ac6de4db3d501f843e93fc68058f7a4f">
  <xsd:schema xmlns:xsd="http://www.w3.org/2001/XMLSchema" xmlns:xs="http://www.w3.org/2001/XMLSchema" xmlns:p="http://schemas.microsoft.com/office/2006/metadata/properties" xmlns:ns2="10d70788-054b-4a3b-8760-f7a400fdf15f" xmlns:ns3="403cc861-c27b-4537-ba2c-118416d6004f" targetNamespace="http://schemas.microsoft.com/office/2006/metadata/properties" ma:root="true" ma:fieldsID="9cf50b51b6a2424054ba7167e31fad7c" ns2:_="" ns3:_="">
    <xsd:import namespace="10d70788-054b-4a3b-8760-f7a400fdf15f"/>
    <xsd:import namespace="403cc861-c27b-4537-ba2c-118416d6004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d70788-054b-4a3b-8760-f7a400fdf1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3cc861-c27b-4537-ba2c-118416d6004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8a2b44a-c260-4e52-ade5-8ed9863f56ae}" ma:internalName="TaxCatchAll" ma:showField="CatchAllData" ma:web="403cc861-c27b-4537-ba2c-118416d600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18B866-7597-4438-ABFF-779A8E655DB4}">
  <ds:schemaRefs>
    <ds:schemaRef ds:uri="http://schemas.microsoft.com/office/2006/metadata/properties"/>
    <ds:schemaRef ds:uri="http://schemas.microsoft.com/office/infopath/2007/PartnerControls"/>
    <ds:schemaRef ds:uri="b2e4c93b-5622-4e45-80a4-511108a4e5c8"/>
    <ds:schemaRef ds:uri="85ec59af-1a16-40a0-b163-384e34c79a5c"/>
  </ds:schemaRefs>
</ds:datastoreItem>
</file>

<file path=customXml/itemProps2.xml><?xml version="1.0" encoding="utf-8"?>
<ds:datastoreItem xmlns:ds="http://schemas.openxmlformats.org/officeDocument/2006/customXml" ds:itemID="{486EBC5E-F502-487D-9ECC-2571AAFD2E46}">
  <ds:schemaRefs>
    <ds:schemaRef ds:uri="http://schemas.microsoft.com/sharepoint/v3/contenttype/forms"/>
  </ds:schemaRefs>
</ds:datastoreItem>
</file>

<file path=customXml/itemProps3.xml><?xml version="1.0" encoding="utf-8"?>
<ds:datastoreItem xmlns:ds="http://schemas.openxmlformats.org/officeDocument/2006/customXml" ds:itemID="{B9B3F62B-F06B-4C18-9724-48D40EB652EB}"/>
</file>

<file path=docProps/app.xml><?xml version="1.0" encoding="utf-8"?>
<Properties xmlns="http://schemas.openxmlformats.org/officeDocument/2006/extended-properties" xmlns:vt="http://schemas.openxmlformats.org/officeDocument/2006/docPropsVTypes">
  <Template/>
  <TotalTime>0</TotalTime>
  <Words>407</Words>
  <Application>Microsoft Office PowerPoint</Application>
  <PresentationFormat>A4 210 x 297 mm</PresentationFormat>
  <Paragraphs>113</Paragraphs>
  <Slides>2</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BIZ UDPゴシック</vt:lpstr>
      <vt:lpstr>HG創英角ｺﾞｼｯｸUB</vt:lpstr>
      <vt:lpstr>M+ 1p medium</vt:lpstr>
      <vt:lpstr>游ゴシック</vt:lpstr>
      <vt:lpstr>Arial</vt:lpstr>
      <vt:lpstr>Calibri</vt:lpstr>
      <vt:lpstr>Wingdings</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2026-03-05T04:53:58Z</dcterms:created>
  <dcterms:modified xsi:type="dcterms:W3CDTF">2026-06-26T02:33:01Z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0x0101002A8DA1A6AC4724439C747DD7F2E026BA</vt:lpwstr>
  </property>
</Properties>
</file>